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CC00"/>
    <a:srgbClr val="CC9900"/>
    <a:srgbClr val="666633"/>
    <a:srgbClr val="FFFF99"/>
    <a:srgbClr val="FFCCFF"/>
    <a:srgbClr val="CCCCFF"/>
    <a:srgbClr val="99CCFF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1003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/>
          <p:cNvGrpSpPr/>
          <p:nvPr/>
        </p:nvGrpSpPr>
        <p:grpSpPr>
          <a:xfrm>
            <a:off x="738054" y="1133236"/>
            <a:ext cx="1297165" cy="1247672"/>
            <a:chOff x="938213" y="4733925"/>
            <a:chExt cx="998537" cy="960438"/>
          </a:xfrm>
        </p:grpSpPr>
        <p:sp>
          <p:nvSpPr>
            <p:cNvPr id="61" name="Oval 3"/>
            <p:cNvSpPr>
              <a:spLocks noChangeArrowheads="1"/>
            </p:cNvSpPr>
            <p:nvPr/>
          </p:nvSpPr>
          <p:spPr bwMode="auto">
            <a:xfrm>
              <a:off x="947738" y="4733925"/>
              <a:ext cx="360362" cy="36036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4"/>
            <p:cNvSpPr>
              <a:spLocks noChangeArrowheads="1"/>
            </p:cNvSpPr>
            <p:nvPr/>
          </p:nvSpPr>
          <p:spPr bwMode="auto">
            <a:xfrm rot="900000">
              <a:off x="1217613" y="5049838"/>
              <a:ext cx="630237" cy="31591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6"/>
            <p:cNvSpPr>
              <a:spLocks noChangeArrowheads="1"/>
            </p:cNvSpPr>
            <p:nvPr/>
          </p:nvSpPr>
          <p:spPr bwMode="auto">
            <a:xfrm rot="7200000">
              <a:off x="1411288" y="5332413"/>
              <a:ext cx="504825" cy="18097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7"/>
            <p:cNvSpPr>
              <a:spLocks noChangeArrowheads="1"/>
            </p:cNvSpPr>
            <p:nvPr/>
          </p:nvSpPr>
          <p:spPr bwMode="auto">
            <a:xfrm rot="11700000">
              <a:off x="1487488" y="5513388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8"/>
            <p:cNvSpPr>
              <a:spLocks noChangeArrowheads="1"/>
            </p:cNvSpPr>
            <p:nvPr/>
          </p:nvSpPr>
          <p:spPr bwMode="auto">
            <a:xfrm rot="5806397">
              <a:off x="985838" y="5283200"/>
              <a:ext cx="584200" cy="14922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10"/>
            <p:cNvSpPr>
              <a:spLocks noChangeArrowheads="1"/>
            </p:cNvSpPr>
            <p:nvPr/>
          </p:nvSpPr>
          <p:spPr bwMode="auto">
            <a:xfrm rot="21090940" flipV="1">
              <a:off x="938213" y="4827588"/>
              <a:ext cx="360362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11"/>
            <p:cNvSpPr>
              <a:spLocks noChangeArrowheads="1"/>
            </p:cNvSpPr>
            <p:nvPr/>
          </p:nvSpPr>
          <p:spPr bwMode="auto">
            <a:xfrm rot="20700000" flipH="1">
              <a:off x="992188" y="4914900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2268037" y="1219844"/>
            <a:ext cx="1666312" cy="1189929"/>
            <a:chOff x="2100263" y="4733925"/>
            <a:chExt cx="1282700" cy="915988"/>
          </a:xfrm>
        </p:grpSpPr>
        <p:sp>
          <p:nvSpPr>
            <p:cNvPr id="69" name="Oval 30"/>
            <p:cNvSpPr>
              <a:spLocks noChangeArrowheads="1"/>
            </p:cNvSpPr>
            <p:nvPr/>
          </p:nvSpPr>
          <p:spPr bwMode="auto">
            <a:xfrm>
              <a:off x="2109788" y="4733925"/>
              <a:ext cx="360362" cy="36036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AutoShape 31"/>
            <p:cNvSpPr>
              <a:spLocks noChangeArrowheads="1"/>
            </p:cNvSpPr>
            <p:nvPr/>
          </p:nvSpPr>
          <p:spPr bwMode="auto">
            <a:xfrm rot="20700000">
              <a:off x="2374900" y="4973638"/>
              <a:ext cx="630238" cy="31591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32"/>
            <p:cNvSpPr>
              <a:spLocks noChangeArrowheads="1"/>
            </p:cNvSpPr>
            <p:nvPr/>
          </p:nvSpPr>
          <p:spPr bwMode="auto">
            <a:xfrm rot="3771344">
              <a:off x="2716213" y="5103813"/>
              <a:ext cx="504825" cy="18097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33"/>
            <p:cNvSpPr>
              <a:spLocks noChangeArrowheads="1"/>
            </p:cNvSpPr>
            <p:nvPr/>
          </p:nvSpPr>
          <p:spPr bwMode="auto">
            <a:xfrm rot="13015621">
              <a:off x="2933700" y="5341938"/>
              <a:ext cx="449263" cy="18097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34"/>
            <p:cNvSpPr>
              <a:spLocks noChangeArrowheads="1"/>
            </p:cNvSpPr>
            <p:nvPr/>
          </p:nvSpPr>
          <p:spPr bwMode="auto">
            <a:xfrm rot="5806397">
              <a:off x="2147888" y="5283200"/>
              <a:ext cx="584200" cy="14922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AutoShape 35"/>
            <p:cNvSpPr>
              <a:spLocks noChangeArrowheads="1"/>
            </p:cNvSpPr>
            <p:nvPr/>
          </p:nvSpPr>
          <p:spPr bwMode="auto">
            <a:xfrm rot="21090940" flipV="1">
              <a:off x="2100263" y="4827588"/>
              <a:ext cx="360362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Oval 36"/>
            <p:cNvSpPr>
              <a:spLocks noChangeArrowheads="1"/>
            </p:cNvSpPr>
            <p:nvPr/>
          </p:nvSpPr>
          <p:spPr bwMode="auto">
            <a:xfrm rot="20700000" flipH="1">
              <a:off x="2154238" y="4914900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37"/>
            <p:cNvSpPr>
              <a:spLocks noChangeArrowheads="1"/>
            </p:cNvSpPr>
            <p:nvPr/>
          </p:nvSpPr>
          <p:spPr bwMode="auto">
            <a:xfrm rot="13015621">
              <a:off x="2566988" y="5408613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AutoShape 38"/>
            <p:cNvSpPr>
              <a:spLocks noChangeArrowheads="1"/>
            </p:cNvSpPr>
            <p:nvPr/>
          </p:nvSpPr>
          <p:spPr bwMode="auto">
            <a:xfrm rot="7371327">
              <a:off x="2534445" y="5212556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8" name="Group 50"/>
          <p:cNvGrpSpPr>
            <a:grpSpLocks/>
          </p:cNvGrpSpPr>
          <p:nvPr/>
        </p:nvGrpSpPr>
        <p:grpSpPr bwMode="auto">
          <a:xfrm>
            <a:off x="6509558" y="787285"/>
            <a:ext cx="660673" cy="1642211"/>
            <a:chOff x="2808" y="1990"/>
            <a:chExt cx="593" cy="1474"/>
          </a:xfrm>
        </p:grpSpPr>
        <p:sp>
          <p:nvSpPr>
            <p:cNvPr id="79" name="Oval 39"/>
            <p:cNvSpPr>
              <a:spLocks noChangeArrowheads="1"/>
            </p:cNvSpPr>
            <p:nvPr/>
          </p:nvSpPr>
          <p:spPr bwMode="auto">
            <a:xfrm>
              <a:off x="2950" y="2245"/>
              <a:ext cx="255" cy="25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AutoShape 40"/>
            <p:cNvSpPr>
              <a:spLocks noChangeArrowheads="1"/>
            </p:cNvSpPr>
            <p:nvPr/>
          </p:nvSpPr>
          <p:spPr bwMode="auto">
            <a:xfrm>
              <a:off x="2922" y="2500"/>
              <a:ext cx="311" cy="596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AutoShape 41"/>
            <p:cNvSpPr>
              <a:spLocks noChangeArrowheads="1"/>
            </p:cNvSpPr>
            <p:nvPr/>
          </p:nvSpPr>
          <p:spPr bwMode="auto">
            <a:xfrm>
              <a:off x="2950" y="2869"/>
              <a:ext cx="114" cy="59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AutoShape 42"/>
            <p:cNvSpPr>
              <a:spLocks noChangeArrowheads="1"/>
            </p:cNvSpPr>
            <p:nvPr/>
          </p:nvSpPr>
          <p:spPr bwMode="auto">
            <a:xfrm>
              <a:off x="3092" y="2869"/>
              <a:ext cx="114" cy="59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AutoShape 43"/>
            <p:cNvSpPr>
              <a:spLocks noChangeArrowheads="1"/>
            </p:cNvSpPr>
            <p:nvPr/>
          </p:nvSpPr>
          <p:spPr bwMode="auto">
            <a:xfrm rot="-1091706">
              <a:off x="2844" y="2131"/>
              <a:ext cx="114" cy="5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AutoShape 44"/>
            <p:cNvSpPr>
              <a:spLocks noChangeArrowheads="1"/>
            </p:cNvSpPr>
            <p:nvPr/>
          </p:nvSpPr>
          <p:spPr bwMode="auto">
            <a:xfrm rot="3096808">
              <a:off x="3208" y="2412"/>
              <a:ext cx="106" cy="281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AutoShape 45"/>
            <p:cNvSpPr>
              <a:spLocks noChangeArrowheads="1"/>
            </p:cNvSpPr>
            <p:nvPr/>
          </p:nvSpPr>
          <p:spPr bwMode="auto">
            <a:xfrm rot="9000000">
              <a:off x="3231" y="2277"/>
              <a:ext cx="106" cy="281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Freeform 48"/>
            <p:cNvSpPr>
              <a:spLocks/>
            </p:cNvSpPr>
            <p:nvPr/>
          </p:nvSpPr>
          <p:spPr bwMode="auto">
            <a:xfrm>
              <a:off x="2808" y="1990"/>
              <a:ext cx="85" cy="227"/>
            </a:xfrm>
            <a:custGeom>
              <a:avLst/>
              <a:gdLst>
                <a:gd name="T0" fmla="*/ 28 w 85"/>
                <a:gd name="T1" fmla="*/ 0 h 227"/>
                <a:gd name="T2" fmla="*/ 85 w 85"/>
                <a:gd name="T3" fmla="*/ 0 h 227"/>
                <a:gd name="T4" fmla="*/ 85 w 85"/>
                <a:gd name="T5" fmla="*/ 170 h 227"/>
                <a:gd name="T6" fmla="*/ 28 w 85"/>
                <a:gd name="T7" fmla="*/ 227 h 227"/>
                <a:gd name="T8" fmla="*/ 0 w 85"/>
                <a:gd name="T9" fmla="*/ 227 h 227"/>
                <a:gd name="T10" fmla="*/ 0 w 85"/>
                <a:gd name="T11" fmla="*/ 170 h 227"/>
                <a:gd name="T12" fmla="*/ 28 w 85"/>
                <a:gd name="T13" fmla="*/ 142 h 227"/>
                <a:gd name="T14" fmla="*/ 28 w 85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227">
                  <a:moveTo>
                    <a:pt x="28" y="0"/>
                  </a:moveTo>
                  <a:lnTo>
                    <a:pt x="85" y="0"/>
                  </a:lnTo>
                  <a:lnTo>
                    <a:pt x="85" y="170"/>
                  </a:lnTo>
                  <a:lnTo>
                    <a:pt x="28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4140794" y="1008300"/>
            <a:ext cx="1645689" cy="1309539"/>
            <a:chOff x="3243263" y="4462463"/>
            <a:chExt cx="1266825" cy="1008062"/>
          </a:xfrm>
        </p:grpSpPr>
        <p:sp>
          <p:nvSpPr>
            <p:cNvPr id="88" name="Oval 51"/>
            <p:cNvSpPr>
              <a:spLocks noChangeArrowheads="1"/>
            </p:cNvSpPr>
            <p:nvPr/>
          </p:nvSpPr>
          <p:spPr bwMode="auto">
            <a:xfrm>
              <a:off x="3289300" y="4462463"/>
              <a:ext cx="360363" cy="3603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52"/>
            <p:cNvSpPr>
              <a:spLocks noChangeArrowheads="1"/>
            </p:cNvSpPr>
            <p:nvPr/>
          </p:nvSpPr>
          <p:spPr bwMode="auto">
            <a:xfrm rot="1800000">
              <a:off x="3513138" y="4778375"/>
              <a:ext cx="630237" cy="315913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64"/>
            <p:cNvGrpSpPr>
              <a:grpSpLocks/>
            </p:cNvGrpSpPr>
            <p:nvPr/>
          </p:nvGrpSpPr>
          <p:grpSpPr bwMode="auto">
            <a:xfrm>
              <a:off x="4005263" y="4873625"/>
              <a:ext cx="504825" cy="581025"/>
              <a:chOff x="2553" y="3124"/>
              <a:chExt cx="318" cy="366"/>
            </a:xfrm>
          </p:grpSpPr>
          <p:sp>
            <p:nvSpPr>
              <p:cNvPr id="102" name="AutoShape 53"/>
              <p:cNvSpPr>
                <a:spLocks noChangeArrowheads="1"/>
              </p:cNvSpPr>
              <p:nvPr/>
            </p:nvSpPr>
            <p:spPr bwMode="auto">
              <a:xfrm rot="3771344">
                <a:off x="2451" y="3226"/>
                <a:ext cx="318" cy="11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AutoShape 54"/>
              <p:cNvSpPr>
                <a:spLocks noChangeArrowheads="1"/>
              </p:cNvSpPr>
              <p:nvPr/>
            </p:nvSpPr>
            <p:spPr bwMode="auto">
              <a:xfrm rot="13015621">
                <a:off x="2588" y="3376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1" name="AutoShape 56"/>
            <p:cNvSpPr>
              <a:spLocks noChangeArrowheads="1"/>
            </p:cNvSpPr>
            <p:nvPr/>
          </p:nvSpPr>
          <p:spPr bwMode="auto">
            <a:xfrm rot="21090940" flipV="1">
              <a:off x="3279775" y="4556125"/>
              <a:ext cx="360363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Oval 57"/>
            <p:cNvSpPr>
              <a:spLocks noChangeArrowheads="1"/>
            </p:cNvSpPr>
            <p:nvPr/>
          </p:nvSpPr>
          <p:spPr bwMode="auto">
            <a:xfrm rot="20700000" flipH="1">
              <a:off x="3333750" y="4643438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3" name="Group 63"/>
            <p:cNvGrpSpPr>
              <a:grpSpLocks/>
            </p:cNvGrpSpPr>
            <p:nvPr/>
          </p:nvGrpSpPr>
          <p:grpSpPr bwMode="auto">
            <a:xfrm rot="1787477">
              <a:off x="3648075" y="4959350"/>
              <a:ext cx="449263" cy="511175"/>
              <a:chOff x="2319" y="3152"/>
              <a:chExt cx="283" cy="322"/>
            </a:xfrm>
          </p:grpSpPr>
          <p:sp>
            <p:nvSpPr>
              <p:cNvPr id="100" name="AutoShape 58"/>
              <p:cNvSpPr>
                <a:spLocks noChangeArrowheads="1"/>
              </p:cNvSpPr>
              <p:nvPr/>
            </p:nvSpPr>
            <p:spPr bwMode="auto">
              <a:xfrm rot="13015621">
                <a:off x="2319" y="3360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AutoShape 59"/>
              <p:cNvSpPr>
                <a:spLocks noChangeArrowheads="1"/>
              </p:cNvSpPr>
              <p:nvPr/>
            </p:nvSpPr>
            <p:spPr bwMode="auto">
              <a:xfrm rot="7371327">
                <a:off x="2298" y="3237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4" name="Group 65"/>
            <p:cNvGrpSpPr>
              <a:grpSpLocks/>
            </p:cNvGrpSpPr>
            <p:nvPr/>
          </p:nvGrpSpPr>
          <p:grpSpPr bwMode="auto">
            <a:xfrm>
              <a:off x="3243263" y="4914900"/>
              <a:ext cx="449262" cy="136525"/>
              <a:chOff x="2043" y="3096"/>
              <a:chExt cx="283" cy="86"/>
            </a:xfrm>
          </p:grpSpPr>
          <p:sp>
            <p:nvSpPr>
              <p:cNvPr id="98" name="AutoShape 55"/>
              <p:cNvSpPr>
                <a:spLocks noChangeArrowheads="1"/>
              </p:cNvSpPr>
              <p:nvPr/>
            </p:nvSpPr>
            <p:spPr bwMode="auto">
              <a:xfrm rot="8351521">
                <a:off x="2128" y="3096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AutoShape 61"/>
              <p:cNvSpPr>
                <a:spLocks noChangeArrowheads="1"/>
              </p:cNvSpPr>
              <p:nvPr/>
            </p:nvSpPr>
            <p:spPr bwMode="auto">
              <a:xfrm rot="13183781">
                <a:off x="2043" y="3097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5" name="Group 66"/>
            <p:cNvGrpSpPr>
              <a:grpSpLocks/>
            </p:cNvGrpSpPr>
            <p:nvPr/>
          </p:nvGrpSpPr>
          <p:grpSpPr bwMode="auto">
            <a:xfrm rot="10800000">
              <a:off x="3648075" y="4643438"/>
              <a:ext cx="449263" cy="136525"/>
              <a:chOff x="2043" y="3096"/>
              <a:chExt cx="283" cy="86"/>
            </a:xfrm>
          </p:grpSpPr>
          <p:sp>
            <p:nvSpPr>
              <p:cNvPr id="96" name="AutoShape 67"/>
              <p:cNvSpPr>
                <a:spLocks noChangeArrowheads="1"/>
              </p:cNvSpPr>
              <p:nvPr/>
            </p:nvSpPr>
            <p:spPr bwMode="auto">
              <a:xfrm rot="8351521">
                <a:off x="2128" y="3096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AutoShape 68"/>
              <p:cNvSpPr>
                <a:spLocks noChangeArrowheads="1"/>
              </p:cNvSpPr>
              <p:nvPr/>
            </p:nvSpPr>
            <p:spPr bwMode="auto">
              <a:xfrm rot="13183781">
                <a:off x="2043" y="3097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4" name="グループ化 103"/>
          <p:cNvGrpSpPr/>
          <p:nvPr/>
        </p:nvGrpSpPr>
        <p:grpSpPr>
          <a:xfrm>
            <a:off x="8336319" y="562382"/>
            <a:ext cx="766513" cy="1862806"/>
            <a:chOff x="6122988" y="3429000"/>
            <a:chExt cx="1092200" cy="2654300"/>
          </a:xfrm>
        </p:grpSpPr>
        <p:sp>
          <p:nvSpPr>
            <p:cNvPr id="105" name="AutoShape 78"/>
            <p:cNvSpPr>
              <a:spLocks noChangeArrowheads="1"/>
            </p:cNvSpPr>
            <p:nvPr/>
          </p:nvSpPr>
          <p:spPr bwMode="auto">
            <a:xfrm>
              <a:off x="6122988" y="3429000"/>
              <a:ext cx="539750" cy="53975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AutoShape 79"/>
            <p:cNvSpPr>
              <a:spLocks noChangeArrowheads="1"/>
            </p:cNvSpPr>
            <p:nvPr/>
          </p:nvSpPr>
          <p:spPr bwMode="auto">
            <a:xfrm>
              <a:off x="6221413" y="3527425"/>
              <a:ext cx="342900" cy="342900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" name="Group 69"/>
            <p:cNvGrpSpPr>
              <a:grpSpLocks/>
            </p:cNvGrpSpPr>
            <p:nvPr/>
          </p:nvGrpSpPr>
          <p:grpSpPr bwMode="auto">
            <a:xfrm>
              <a:off x="6273800" y="3743325"/>
              <a:ext cx="941388" cy="2339975"/>
              <a:chOff x="2808" y="1990"/>
              <a:chExt cx="593" cy="1474"/>
            </a:xfrm>
          </p:grpSpPr>
          <p:sp>
            <p:nvSpPr>
              <p:cNvPr id="108" name="Oval 70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AutoShape 71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AutoShape 72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AutoShape 73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AutoShape 74"/>
              <p:cNvSpPr>
                <a:spLocks noChangeArrowheads="1"/>
              </p:cNvSpPr>
              <p:nvPr/>
            </p:nvSpPr>
            <p:spPr bwMode="auto">
              <a:xfrm rot="-1091706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AutoShape 75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AutoShape 76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Freeform 77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" name="グループ化 57"/>
          <p:cNvGrpSpPr/>
          <p:nvPr/>
        </p:nvGrpSpPr>
        <p:grpSpPr>
          <a:xfrm>
            <a:off x="738054" y="3083956"/>
            <a:ext cx="1297165" cy="1247672"/>
            <a:chOff x="938213" y="4733925"/>
            <a:chExt cx="998537" cy="960438"/>
          </a:xfrm>
        </p:grpSpPr>
        <p:sp>
          <p:nvSpPr>
            <p:cNvPr id="59" name="Oval 3"/>
            <p:cNvSpPr>
              <a:spLocks noChangeArrowheads="1"/>
            </p:cNvSpPr>
            <p:nvPr/>
          </p:nvSpPr>
          <p:spPr bwMode="auto">
            <a:xfrm>
              <a:off x="947738" y="4733925"/>
              <a:ext cx="360362" cy="3603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" name="AutoShape 4"/>
            <p:cNvSpPr>
              <a:spLocks noChangeArrowheads="1"/>
            </p:cNvSpPr>
            <p:nvPr/>
          </p:nvSpPr>
          <p:spPr bwMode="auto">
            <a:xfrm rot="900000">
              <a:off x="1217613" y="5049838"/>
              <a:ext cx="630237" cy="31591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" name="AutoShape 6"/>
            <p:cNvSpPr>
              <a:spLocks noChangeArrowheads="1"/>
            </p:cNvSpPr>
            <p:nvPr/>
          </p:nvSpPr>
          <p:spPr bwMode="auto">
            <a:xfrm rot="7200000">
              <a:off x="1411288" y="5332413"/>
              <a:ext cx="504825" cy="1809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AutoShape 7"/>
            <p:cNvSpPr>
              <a:spLocks noChangeArrowheads="1"/>
            </p:cNvSpPr>
            <p:nvPr/>
          </p:nvSpPr>
          <p:spPr bwMode="auto">
            <a:xfrm rot="11700000">
              <a:off x="1487488" y="5513388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AutoShape 8"/>
            <p:cNvSpPr>
              <a:spLocks noChangeArrowheads="1"/>
            </p:cNvSpPr>
            <p:nvPr/>
          </p:nvSpPr>
          <p:spPr bwMode="auto">
            <a:xfrm rot="5806397">
              <a:off x="985838" y="5283200"/>
              <a:ext cx="584200" cy="14922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AutoShape 10"/>
            <p:cNvSpPr>
              <a:spLocks noChangeArrowheads="1"/>
            </p:cNvSpPr>
            <p:nvPr/>
          </p:nvSpPr>
          <p:spPr bwMode="auto">
            <a:xfrm rot="21090940" flipV="1">
              <a:off x="938213" y="4827588"/>
              <a:ext cx="360362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" name="Oval 11"/>
            <p:cNvSpPr>
              <a:spLocks noChangeArrowheads="1"/>
            </p:cNvSpPr>
            <p:nvPr/>
          </p:nvSpPr>
          <p:spPr bwMode="auto">
            <a:xfrm rot="20700000" flipH="1">
              <a:off x="992188" y="4914900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2268037" y="3170564"/>
            <a:ext cx="1666312" cy="1189929"/>
            <a:chOff x="2100263" y="4733925"/>
            <a:chExt cx="1282700" cy="915988"/>
          </a:xfrm>
        </p:grpSpPr>
        <p:sp>
          <p:nvSpPr>
            <p:cNvPr id="123" name="Oval 30"/>
            <p:cNvSpPr>
              <a:spLocks noChangeArrowheads="1"/>
            </p:cNvSpPr>
            <p:nvPr/>
          </p:nvSpPr>
          <p:spPr bwMode="auto">
            <a:xfrm>
              <a:off x="2109788" y="4733925"/>
              <a:ext cx="360362" cy="3603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AutoShape 31"/>
            <p:cNvSpPr>
              <a:spLocks noChangeArrowheads="1"/>
            </p:cNvSpPr>
            <p:nvPr/>
          </p:nvSpPr>
          <p:spPr bwMode="auto">
            <a:xfrm rot="20700000">
              <a:off x="2374900" y="4973638"/>
              <a:ext cx="630238" cy="31591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AutoShape 32"/>
            <p:cNvSpPr>
              <a:spLocks noChangeArrowheads="1"/>
            </p:cNvSpPr>
            <p:nvPr/>
          </p:nvSpPr>
          <p:spPr bwMode="auto">
            <a:xfrm rot="3771344">
              <a:off x="2716213" y="5103813"/>
              <a:ext cx="504825" cy="1809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AutoShape 33"/>
            <p:cNvSpPr>
              <a:spLocks noChangeArrowheads="1"/>
            </p:cNvSpPr>
            <p:nvPr/>
          </p:nvSpPr>
          <p:spPr bwMode="auto">
            <a:xfrm rot="13015621">
              <a:off x="2933700" y="5341938"/>
              <a:ext cx="449263" cy="1809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AutoShape 34"/>
            <p:cNvSpPr>
              <a:spLocks noChangeArrowheads="1"/>
            </p:cNvSpPr>
            <p:nvPr/>
          </p:nvSpPr>
          <p:spPr bwMode="auto">
            <a:xfrm rot="5806397">
              <a:off x="2147888" y="5283200"/>
              <a:ext cx="584200" cy="14922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AutoShape 35"/>
            <p:cNvSpPr>
              <a:spLocks noChangeArrowheads="1"/>
            </p:cNvSpPr>
            <p:nvPr/>
          </p:nvSpPr>
          <p:spPr bwMode="auto">
            <a:xfrm rot="21090940" flipV="1">
              <a:off x="2100263" y="4827588"/>
              <a:ext cx="360362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Oval 36"/>
            <p:cNvSpPr>
              <a:spLocks noChangeArrowheads="1"/>
            </p:cNvSpPr>
            <p:nvPr/>
          </p:nvSpPr>
          <p:spPr bwMode="auto">
            <a:xfrm rot="20700000" flipH="1">
              <a:off x="2154238" y="4914900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AutoShape 37"/>
            <p:cNvSpPr>
              <a:spLocks noChangeArrowheads="1"/>
            </p:cNvSpPr>
            <p:nvPr/>
          </p:nvSpPr>
          <p:spPr bwMode="auto">
            <a:xfrm rot="13015621">
              <a:off x="2566988" y="5408613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AutoShape 38"/>
            <p:cNvSpPr>
              <a:spLocks noChangeArrowheads="1"/>
            </p:cNvSpPr>
            <p:nvPr/>
          </p:nvSpPr>
          <p:spPr bwMode="auto">
            <a:xfrm rot="7371327">
              <a:off x="2534445" y="5212556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2" name="Group 50"/>
          <p:cNvGrpSpPr>
            <a:grpSpLocks/>
          </p:cNvGrpSpPr>
          <p:nvPr/>
        </p:nvGrpSpPr>
        <p:grpSpPr bwMode="auto">
          <a:xfrm>
            <a:off x="6509558" y="2738005"/>
            <a:ext cx="660673" cy="1642211"/>
            <a:chOff x="2808" y="1990"/>
            <a:chExt cx="593" cy="1474"/>
          </a:xfrm>
        </p:grpSpPr>
        <p:sp>
          <p:nvSpPr>
            <p:cNvPr id="133" name="Oval 39"/>
            <p:cNvSpPr>
              <a:spLocks noChangeArrowheads="1"/>
            </p:cNvSpPr>
            <p:nvPr/>
          </p:nvSpPr>
          <p:spPr bwMode="auto">
            <a:xfrm>
              <a:off x="2950" y="2245"/>
              <a:ext cx="255" cy="25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AutoShape 40"/>
            <p:cNvSpPr>
              <a:spLocks noChangeArrowheads="1"/>
            </p:cNvSpPr>
            <p:nvPr/>
          </p:nvSpPr>
          <p:spPr bwMode="auto">
            <a:xfrm>
              <a:off x="2922" y="2500"/>
              <a:ext cx="311" cy="59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41"/>
            <p:cNvSpPr>
              <a:spLocks noChangeArrowheads="1"/>
            </p:cNvSpPr>
            <p:nvPr/>
          </p:nvSpPr>
          <p:spPr bwMode="auto">
            <a:xfrm>
              <a:off x="2950" y="2869"/>
              <a:ext cx="114" cy="59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42"/>
            <p:cNvSpPr>
              <a:spLocks noChangeArrowheads="1"/>
            </p:cNvSpPr>
            <p:nvPr/>
          </p:nvSpPr>
          <p:spPr bwMode="auto">
            <a:xfrm>
              <a:off x="3092" y="2869"/>
              <a:ext cx="114" cy="59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43"/>
            <p:cNvSpPr>
              <a:spLocks noChangeArrowheads="1"/>
            </p:cNvSpPr>
            <p:nvPr/>
          </p:nvSpPr>
          <p:spPr bwMode="auto">
            <a:xfrm rot="-1091706">
              <a:off x="2844" y="2131"/>
              <a:ext cx="114" cy="53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44"/>
            <p:cNvSpPr>
              <a:spLocks noChangeArrowheads="1"/>
            </p:cNvSpPr>
            <p:nvPr/>
          </p:nvSpPr>
          <p:spPr bwMode="auto">
            <a:xfrm rot="3096808">
              <a:off x="3208" y="2412"/>
              <a:ext cx="106" cy="281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AutoShape 45"/>
            <p:cNvSpPr>
              <a:spLocks noChangeArrowheads="1"/>
            </p:cNvSpPr>
            <p:nvPr/>
          </p:nvSpPr>
          <p:spPr bwMode="auto">
            <a:xfrm rot="9000000">
              <a:off x="3231" y="2277"/>
              <a:ext cx="106" cy="281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Freeform 48"/>
            <p:cNvSpPr>
              <a:spLocks/>
            </p:cNvSpPr>
            <p:nvPr/>
          </p:nvSpPr>
          <p:spPr bwMode="auto">
            <a:xfrm>
              <a:off x="2808" y="1990"/>
              <a:ext cx="85" cy="227"/>
            </a:xfrm>
            <a:custGeom>
              <a:avLst/>
              <a:gdLst>
                <a:gd name="T0" fmla="*/ 28 w 85"/>
                <a:gd name="T1" fmla="*/ 0 h 227"/>
                <a:gd name="T2" fmla="*/ 85 w 85"/>
                <a:gd name="T3" fmla="*/ 0 h 227"/>
                <a:gd name="T4" fmla="*/ 85 w 85"/>
                <a:gd name="T5" fmla="*/ 170 h 227"/>
                <a:gd name="T6" fmla="*/ 28 w 85"/>
                <a:gd name="T7" fmla="*/ 227 h 227"/>
                <a:gd name="T8" fmla="*/ 0 w 85"/>
                <a:gd name="T9" fmla="*/ 227 h 227"/>
                <a:gd name="T10" fmla="*/ 0 w 85"/>
                <a:gd name="T11" fmla="*/ 170 h 227"/>
                <a:gd name="T12" fmla="*/ 28 w 85"/>
                <a:gd name="T13" fmla="*/ 142 h 227"/>
                <a:gd name="T14" fmla="*/ 28 w 85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227">
                  <a:moveTo>
                    <a:pt x="28" y="0"/>
                  </a:moveTo>
                  <a:lnTo>
                    <a:pt x="85" y="0"/>
                  </a:lnTo>
                  <a:lnTo>
                    <a:pt x="85" y="170"/>
                  </a:lnTo>
                  <a:lnTo>
                    <a:pt x="28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1" name="グループ化 140"/>
          <p:cNvGrpSpPr/>
          <p:nvPr/>
        </p:nvGrpSpPr>
        <p:grpSpPr>
          <a:xfrm>
            <a:off x="4140794" y="2959020"/>
            <a:ext cx="1645689" cy="1309539"/>
            <a:chOff x="3243263" y="4462463"/>
            <a:chExt cx="1266825" cy="1008062"/>
          </a:xfrm>
        </p:grpSpPr>
        <p:sp>
          <p:nvSpPr>
            <p:cNvPr id="142" name="Oval 51"/>
            <p:cNvSpPr>
              <a:spLocks noChangeArrowheads="1"/>
            </p:cNvSpPr>
            <p:nvPr/>
          </p:nvSpPr>
          <p:spPr bwMode="auto">
            <a:xfrm>
              <a:off x="3289300" y="4462463"/>
              <a:ext cx="360363" cy="36036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52"/>
            <p:cNvSpPr>
              <a:spLocks noChangeArrowheads="1"/>
            </p:cNvSpPr>
            <p:nvPr/>
          </p:nvSpPr>
          <p:spPr bwMode="auto">
            <a:xfrm rot="1800000">
              <a:off x="3513138" y="4778375"/>
              <a:ext cx="630237" cy="31591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" name="Group 64"/>
            <p:cNvGrpSpPr>
              <a:grpSpLocks/>
            </p:cNvGrpSpPr>
            <p:nvPr/>
          </p:nvGrpSpPr>
          <p:grpSpPr bwMode="auto">
            <a:xfrm>
              <a:off x="4005263" y="4873625"/>
              <a:ext cx="504825" cy="581025"/>
              <a:chOff x="2553" y="3124"/>
              <a:chExt cx="318" cy="366"/>
            </a:xfrm>
          </p:grpSpPr>
          <p:sp>
            <p:nvSpPr>
              <p:cNvPr id="156" name="AutoShape 53"/>
              <p:cNvSpPr>
                <a:spLocks noChangeArrowheads="1"/>
              </p:cNvSpPr>
              <p:nvPr/>
            </p:nvSpPr>
            <p:spPr bwMode="auto">
              <a:xfrm rot="3771344">
                <a:off x="2451" y="3226"/>
                <a:ext cx="318" cy="11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54"/>
              <p:cNvSpPr>
                <a:spLocks noChangeArrowheads="1"/>
              </p:cNvSpPr>
              <p:nvPr/>
            </p:nvSpPr>
            <p:spPr bwMode="auto">
              <a:xfrm rot="13015621">
                <a:off x="2588" y="3376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" name="AutoShape 56"/>
            <p:cNvSpPr>
              <a:spLocks noChangeArrowheads="1"/>
            </p:cNvSpPr>
            <p:nvPr/>
          </p:nvSpPr>
          <p:spPr bwMode="auto">
            <a:xfrm rot="21090940" flipV="1">
              <a:off x="3279775" y="4556125"/>
              <a:ext cx="360363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Oval 57"/>
            <p:cNvSpPr>
              <a:spLocks noChangeArrowheads="1"/>
            </p:cNvSpPr>
            <p:nvPr/>
          </p:nvSpPr>
          <p:spPr bwMode="auto">
            <a:xfrm rot="20700000" flipH="1">
              <a:off x="3333750" y="4643438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" name="Group 63"/>
            <p:cNvGrpSpPr>
              <a:grpSpLocks/>
            </p:cNvGrpSpPr>
            <p:nvPr/>
          </p:nvGrpSpPr>
          <p:grpSpPr bwMode="auto">
            <a:xfrm rot="1787477">
              <a:off x="3648075" y="4959350"/>
              <a:ext cx="449263" cy="511175"/>
              <a:chOff x="2319" y="3152"/>
              <a:chExt cx="283" cy="322"/>
            </a:xfrm>
          </p:grpSpPr>
          <p:sp>
            <p:nvSpPr>
              <p:cNvPr id="154" name="AutoShape 58"/>
              <p:cNvSpPr>
                <a:spLocks noChangeArrowheads="1"/>
              </p:cNvSpPr>
              <p:nvPr/>
            </p:nvSpPr>
            <p:spPr bwMode="auto">
              <a:xfrm rot="13015621">
                <a:off x="2319" y="3360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59"/>
              <p:cNvSpPr>
                <a:spLocks noChangeArrowheads="1"/>
              </p:cNvSpPr>
              <p:nvPr/>
            </p:nvSpPr>
            <p:spPr bwMode="auto">
              <a:xfrm rot="7371327">
                <a:off x="2298" y="3237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" name="Group 65"/>
            <p:cNvGrpSpPr>
              <a:grpSpLocks/>
            </p:cNvGrpSpPr>
            <p:nvPr/>
          </p:nvGrpSpPr>
          <p:grpSpPr bwMode="auto">
            <a:xfrm>
              <a:off x="3243263" y="4914900"/>
              <a:ext cx="449262" cy="136525"/>
              <a:chOff x="2043" y="3096"/>
              <a:chExt cx="283" cy="86"/>
            </a:xfrm>
          </p:grpSpPr>
          <p:sp>
            <p:nvSpPr>
              <p:cNvPr id="152" name="AutoShape 55"/>
              <p:cNvSpPr>
                <a:spLocks noChangeArrowheads="1"/>
              </p:cNvSpPr>
              <p:nvPr/>
            </p:nvSpPr>
            <p:spPr bwMode="auto">
              <a:xfrm rot="8351521">
                <a:off x="2128" y="3096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AutoShape 61"/>
              <p:cNvSpPr>
                <a:spLocks noChangeArrowheads="1"/>
              </p:cNvSpPr>
              <p:nvPr/>
            </p:nvSpPr>
            <p:spPr bwMode="auto">
              <a:xfrm rot="13183781">
                <a:off x="2043" y="3097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9" name="Group 66"/>
            <p:cNvGrpSpPr>
              <a:grpSpLocks/>
            </p:cNvGrpSpPr>
            <p:nvPr/>
          </p:nvGrpSpPr>
          <p:grpSpPr bwMode="auto">
            <a:xfrm rot="10800000">
              <a:off x="3648075" y="4643438"/>
              <a:ext cx="449263" cy="136525"/>
              <a:chOff x="2043" y="3096"/>
              <a:chExt cx="283" cy="86"/>
            </a:xfrm>
          </p:grpSpPr>
          <p:sp>
            <p:nvSpPr>
              <p:cNvPr id="150" name="AutoShape 67"/>
              <p:cNvSpPr>
                <a:spLocks noChangeArrowheads="1"/>
              </p:cNvSpPr>
              <p:nvPr/>
            </p:nvSpPr>
            <p:spPr bwMode="auto">
              <a:xfrm rot="8351521">
                <a:off x="2128" y="3096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AutoShape 68"/>
              <p:cNvSpPr>
                <a:spLocks noChangeArrowheads="1"/>
              </p:cNvSpPr>
              <p:nvPr/>
            </p:nvSpPr>
            <p:spPr bwMode="auto">
              <a:xfrm rot="13183781">
                <a:off x="2043" y="3097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8" name="グループ化 157"/>
          <p:cNvGrpSpPr/>
          <p:nvPr/>
        </p:nvGrpSpPr>
        <p:grpSpPr>
          <a:xfrm>
            <a:off x="8336319" y="2513102"/>
            <a:ext cx="766513" cy="1862806"/>
            <a:chOff x="6122988" y="3429000"/>
            <a:chExt cx="1092200" cy="2654300"/>
          </a:xfrm>
        </p:grpSpPr>
        <p:sp>
          <p:nvSpPr>
            <p:cNvPr id="159" name="AutoShape 78"/>
            <p:cNvSpPr>
              <a:spLocks noChangeArrowheads="1"/>
            </p:cNvSpPr>
            <p:nvPr/>
          </p:nvSpPr>
          <p:spPr bwMode="auto">
            <a:xfrm>
              <a:off x="6122988" y="3429000"/>
              <a:ext cx="539750" cy="53975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AutoShape 79"/>
            <p:cNvSpPr>
              <a:spLocks noChangeArrowheads="1"/>
            </p:cNvSpPr>
            <p:nvPr/>
          </p:nvSpPr>
          <p:spPr bwMode="auto">
            <a:xfrm>
              <a:off x="6221413" y="3527425"/>
              <a:ext cx="342900" cy="342900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1" name="Group 69"/>
            <p:cNvGrpSpPr>
              <a:grpSpLocks/>
            </p:cNvGrpSpPr>
            <p:nvPr/>
          </p:nvGrpSpPr>
          <p:grpSpPr bwMode="auto">
            <a:xfrm>
              <a:off x="6273800" y="3743325"/>
              <a:ext cx="941388" cy="2339975"/>
              <a:chOff x="2808" y="1990"/>
              <a:chExt cx="593" cy="1474"/>
            </a:xfrm>
          </p:grpSpPr>
          <p:sp>
            <p:nvSpPr>
              <p:cNvPr id="162" name="Oval 70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71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72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73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AutoShape 74"/>
              <p:cNvSpPr>
                <a:spLocks noChangeArrowheads="1"/>
              </p:cNvSpPr>
              <p:nvPr/>
            </p:nvSpPr>
            <p:spPr bwMode="auto">
              <a:xfrm rot="-1091706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75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76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Freeform 77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0" name="グループ化 169"/>
          <p:cNvGrpSpPr/>
          <p:nvPr/>
        </p:nvGrpSpPr>
        <p:grpSpPr>
          <a:xfrm>
            <a:off x="738054" y="5014356"/>
            <a:ext cx="1297165" cy="1247672"/>
            <a:chOff x="938213" y="4733925"/>
            <a:chExt cx="998537" cy="960438"/>
          </a:xfrm>
        </p:grpSpPr>
        <p:sp>
          <p:nvSpPr>
            <p:cNvPr id="171" name="Oval 3"/>
            <p:cNvSpPr>
              <a:spLocks noChangeArrowheads="1"/>
            </p:cNvSpPr>
            <p:nvPr/>
          </p:nvSpPr>
          <p:spPr bwMode="auto">
            <a:xfrm>
              <a:off x="947738" y="4733925"/>
              <a:ext cx="360362" cy="360363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" name="AutoShape 4"/>
            <p:cNvSpPr>
              <a:spLocks noChangeArrowheads="1"/>
            </p:cNvSpPr>
            <p:nvPr/>
          </p:nvSpPr>
          <p:spPr bwMode="auto">
            <a:xfrm rot="900000">
              <a:off x="1217613" y="5049838"/>
              <a:ext cx="630237" cy="315912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AutoShape 6"/>
            <p:cNvSpPr>
              <a:spLocks noChangeArrowheads="1"/>
            </p:cNvSpPr>
            <p:nvPr/>
          </p:nvSpPr>
          <p:spPr bwMode="auto">
            <a:xfrm rot="7200000">
              <a:off x="1411288" y="5332413"/>
              <a:ext cx="504825" cy="18097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AutoShape 7"/>
            <p:cNvSpPr>
              <a:spLocks noChangeArrowheads="1"/>
            </p:cNvSpPr>
            <p:nvPr/>
          </p:nvSpPr>
          <p:spPr bwMode="auto">
            <a:xfrm rot="11700000">
              <a:off x="1487488" y="5513388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AutoShape 8"/>
            <p:cNvSpPr>
              <a:spLocks noChangeArrowheads="1"/>
            </p:cNvSpPr>
            <p:nvPr/>
          </p:nvSpPr>
          <p:spPr bwMode="auto">
            <a:xfrm rot="5806397">
              <a:off x="985838" y="5283200"/>
              <a:ext cx="584200" cy="14922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AutoShape 10"/>
            <p:cNvSpPr>
              <a:spLocks noChangeArrowheads="1"/>
            </p:cNvSpPr>
            <p:nvPr/>
          </p:nvSpPr>
          <p:spPr bwMode="auto">
            <a:xfrm rot="21090940" flipV="1">
              <a:off x="938213" y="4827588"/>
              <a:ext cx="360362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Oval 11"/>
            <p:cNvSpPr>
              <a:spLocks noChangeArrowheads="1"/>
            </p:cNvSpPr>
            <p:nvPr/>
          </p:nvSpPr>
          <p:spPr bwMode="auto">
            <a:xfrm rot="20700000" flipH="1">
              <a:off x="992188" y="4914900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8" name="グループ化 177"/>
          <p:cNvGrpSpPr/>
          <p:nvPr/>
        </p:nvGrpSpPr>
        <p:grpSpPr>
          <a:xfrm>
            <a:off x="2268037" y="5100964"/>
            <a:ext cx="1666312" cy="1189929"/>
            <a:chOff x="2100263" y="4733925"/>
            <a:chExt cx="1282700" cy="915988"/>
          </a:xfrm>
        </p:grpSpPr>
        <p:sp>
          <p:nvSpPr>
            <p:cNvPr id="179" name="Oval 30"/>
            <p:cNvSpPr>
              <a:spLocks noChangeArrowheads="1"/>
            </p:cNvSpPr>
            <p:nvPr/>
          </p:nvSpPr>
          <p:spPr bwMode="auto">
            <a:xfrm>
              <a:off x="2109788" y="4733925"/>
              <a:ext cx="360362" cy="360363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31"/>
            <p:cNvSpPr>
              <a:spLocks noChangeArrowheads="1"/>
            </p:cNvSpPr>
            <p:nvPr/>
          </p:nvSpPr>
          <p:spPr bwMode="auto">
            <a:xfrm rot="20700000">
              <a:off x="2374900" y="4973638"/>
              <a:ext cx="630238" cy="315912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AutoShape 32"/>
            <p:cNvSpPr>
              <a:spLocks noChangeArrowheads="1"/>
            </p:cNvSpPr>
            <p:nvPr/>
          </p:nvSpPr>
          <p:spPr bwMode="auto">
            <a:xfrm rot="3771344">
              <a:off x="2716213" y="5103813"/>
              <a:ext cx="504825" cy="18097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AutoShape 33"/>
            <p:cNvSpPr>
              <a:spLocks noChangeArrowheads="1"/>
            </p:cNvSpPr>
            <p:nvPr/>
          </p:nvSpPr>
          <p:spPr bwMode="auto">
            <a:xfrm rot="13015621">
              <a:off x="2933700" y="5341938"/>
              <a:ext cx="449263" cy="18097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AutoShape 34"/>
            <p:cNvSpPr>
              <a:spLocks noChangeArrowheads="1"/>
            </p:cNvSpPr>
            <p:nvPr/>
          </p:nvSpPr>
          <p:spPr bwMode="auto">
            <a:xfrm rot="5806397">
              <a:off x="2147888" y="5283200"/>
              <a:ext cx="584200" cy="14922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AutoShape 35"/>
            <p:cNvSpPr>
              <a:spLocks noChangeArrowheads="1"/>
            </p:cNvSpPr>
            <p:nvPr/>
          </p:nvSpPr>
          <p:spPr bwMode="auto">
            <a:xfrm rot="21090940" flipV="1">
              <a:off x="2100263" y="4827588"/>
              <a:ext cx="360362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Oval 36"/>
            <p:cNvSpPr>
              <a:spLocks noChangeArrowheads="1"/>
            </p:cNvSpPr>
            <p:nvPr/>
          </p:nvSpPr>
          <p:spPr bwMode="auto">
            <a:xfrm rot="20700000" flipH="1">
              <a:off x="2154238" y="4914900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AutoShape 37"/>
            <p:cNvSpPr>
              <a:spLocks noChangeArrowheads="1"/>
            </p:cNvSpPr>
            <p:nvPr/>
          </p:nvSpPr>
          <p:spPr bwMode="auto">
            <a:xfrm rot="13015621">
              <a:off x="2566988" y="5408613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AutoShape 38"/>
            <p:cNvSpPr>
              <a:spLocks noChangeArrowheads="1"/>
            </p:cNvSpPr>
            <p:nvPr/>
          </p:nvSpPr>
          <p:spPr bwMode="auto">
            <a:xfrm rot="7371327">
              <a:off x="2534445" y="5212556"/>
              <a:ext cx="449262" cy="18097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" name="Group 50"/>
          <p:cNvGrpSpPr>
            <a:grpSpLocks/>
          </p:cNvGrpSpPr>
          <p:nvPr/>
        </p:nvGrpSpPr>
        <p:grpSpPr bwMode="auto">
          <a:xfrm>
            <a:off x="6509558" y="4668405"/>
            <a:ext cx="660673" cy="1642211"/>
            <a:chOff x="2808" y="1990"/>
            <a:chExt cx="593" cy="1474"/>
          </a:xfrm>
        </p:grpSpPr>
        <p:sp>
          <p:nvSpPr>
            <p:cNvPr id="189" name="Oval 39"/>
            <p:cNvSpPr>
              <a:spLocks noChangeArrowheads="1"/>
            </p:cNvSpPr>
            <p:nvPr/>
          </p:nvSpPr>
          <p:spPr bwMode="auto">
            <a:xfrm>
              <a:off x="2950" y="2245"/>
              <a:ext cx="255" cy="25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AutoShape 40"/>
            <p:cNvSpPr>
              <a:spLocks noChangeArrowheads="1"/>
            </p:cNvSpPr>
            <p:nvPr/>
          </p:nvSpPr>
          <p:spPr bwMode="auto">
            <a:xfrm>
              <a:off x="2922" y="2500"/>
              <a:ext cx="311" cy="596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AutoShape 41"/>
            <p:cNvSpPr>
              <a:spLocks noChangeArrowheads="1"/>
            </p:cNvSpPr>
            <p:nvPr/>
          </p:nvSpPr>
          <p:spPr bwMode="auto">
            <a:xfrm>
              <a:off x="2950" y="2869"/>
              <a:ext cx="114" cy="59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AutoShape 42"/>
            <p:cNvSpPr>
              <a:spLocks noChangeArrowheads="1"/>
            </p:cNvSpPr>
            <p:nvPr/>
          </p:nvSpPr>
          <p:spPr bwMode="auto">
            <a:xfrm>
              <a:off x="3092" y="2869"/>
              <a:ext cx="114" cy="595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" name="AutoShape 43"/>
            <p:cNvSpPr>
              <a:spLocks noChangeArrowheads="1"/>
            </p:cNvSpPr>
            <p:nvPr/>
          </p:nvSpPr>
          <p:spPr bwMode="auto">
            <a:xfrm rot="-1091706">
              <a:off x="2844" y="2131"/>
              <a:ext cx="114" cy="537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AutoShape 44"/>
            <p:cNvSpPr>
              <a:spLocks noChangeArrowheads="1"/>
            </p:cNvSpPr>
            <p:nvPr/>
          </p:nvSpPr>
          <p:spPr bwMode="auto">
            <a:xfrm rot="3096808">
              <a:off x="3208" y="2412"/>
              <a:ext cx="106" cy="281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AutoShape 45"/>
            <p:cNvSpPr>
              <a:spLocks noChangeArrowheads="1"/>
            </p:cNvSpPr>
            <p:nvPr/>
          </p:nvSpPr>
          <p:spPr bwMode="auto">
            <a:xfrm rot="9000000">
              <a:off x="3231" y="2277"/>
              <a:ext cx="106" cy="281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Freeform 48"/>
            <p:cNvSpPr>
              <a:spLocks/>
            </p:cNvSpPr>
            <p:nvPr/>
          </p:nvSpPr>
          <p:spPr bwMode="auto">
            <a:xfrm>
              <a:off x="2808" y="1990"/>
              <a:ext cx="85" cy="227"/>
            </a:xfrm>
            <a:custGeom>
              <a:avLst/>
              <a:gdLst>
                <a:gd name="T0" fmla="*/ 28 w 85"/>
                <a:gd name="T1" fmla="*/ 0 h 227"/>
                <a:gd name="T2" fmla="*/ 85 w 85"/>
                <a:gd name="T3" fmla="*/ 0 h 227"/>
                <a:gd name="T4" fmla="*/ 85 w 85"/>
                <a:gd name="T5" fmla="*/ 170 h 227"/>
                <a:gd name="T6" fmla="*/ 28 w 85"/>
                <a:gd name="T7" fmla="*/ 227 h 227"/>
                <a:gd name="T8" fmla="*/ 0 w 85"/>
                <a:gd name="T9" fmla="*/ 227 h 227"/>
                <a:gd name="T10" fmla="*/ 0 w 85"/>
                <a:gd name="T11" fmla="*/ 170 h 227"/>
                <a:gd name="T12" fmla="*/ 28 w 85"/>
                <a:gd name="T13" fmla="*/ 142 h 227"/>
                <a:gd name="T14" fmla="*/ 28 w 85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227">
                  <a:moveTo>
                    <a:pt x="28" y="0"/>
                  </a:moveTo>
                  <a:lnTo>
                    <a:pt x="85" y="0"/>
                  </a:lnTo>
                  <a:lnTo>
                    <a:pt x="85" y="170"/>
                  </a:lnTo>
                  <a:lnTo>
                    <a:pt x="28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7" name="グループ化 196"/>
          <p:cNvGrpSpPr/>
          <p:nvPr/>
        </p:nvGrpSpPr>
        <p:grpSpPr>
          <a:xfrm>
            <a:off x="4140794" y="4889420"/>
            <a:ext cx="1645689" cy="1309539"/>
            <a:chOff x="3243263" y="4462463"/>
            <a:chExt cx="1266825" cy="1008062"/>
          </a:xfrm>
        </p:grpSpPr>
        <p:sp>
          <p:nvSpPr>
            <p:cNvPr id="198" name="Oval 51"/>
            <p:cNvSpPr>
              <a:spLocks noChangeArrowheads="1"/>
            </p:cNvSpPr>
            <p:nvPr/>
          </p:nvSpPr>
          <p:spPr bwMode="auto">
            <a:xfrm>
              <a:off x="3289300" y="4462463"/>
              <a:ext cx="360363" cy="360362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AutoShape 52"/>
            <p:cNvSpPr>
              <a:spLocks noChangeArrowheads="1"/>
            </p:cNvSpPr>
            <p:nvPr/>
          </p:nvSpPr>
          <p:spPr bwMode="auto">
            <a:xfrm rot="1800000">
              <a:off x="3513138" y="4778375"/>
              <a:ext cx="630237" cy="315913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" name="Group 64"/>
            <p:cNvGrpSpPr>
              <a:grpSpLocks/>
            </p:cNvGrpSpPr>
            <p:nvPr/>
          </p:nvGrpSpPr>
          <p:grpSpPr bwMode="auto">
            <a:xfrm>
              <a:off x="4005263" y="4873625"/>
              <a:ext cx="504825" cy="581025"/>
              <a:chOff x="2553" y="3124"/>
              <a:chExt cx="318" cy="366"/>
            </a:xfrm>
          </p:grpSpPr>
          <p:sp>
            <p:nvSpPr>
              <p:cNvPr id="212" name="AutoShape 53"/>
              <p:cNvSpPr>
                <a:spLocks noChangeArrowheads="1"/>
              </p:cNvSpPr>
              <p:nvPr/>
            </p:nvSpPr>
            <p:spPr bwMode="auto">
              <a:xfrm rot="3771344">
                <a:off x="2451" y="3226"/>
                <a:ext cx="318" cy="114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" name="AutoShape 54"/>
              <p:cNvSpPr>
                <a:spLocks noChangeArrowheads="1"/>
              </p:cNvSpPr>
              <p:nvPr/>
            </p:nvSpPr>
            <p:spPr bwMode="auto">
              <a:xfrm rot="13015621">
                <a:off x="2588" y="3376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1" name="AutoShape 56"/>
            <p:cNvSpPr>
              <a:spLocks noChangeArrowheads="1"/>
            </p:cNvSpPr>
            <p:nvPr/>
          </p:nvSpPr>
          <p:spPr bwMode="auto">
            <a:xfrm rot="21090940" flipV="1">
              <a:off x="3279775" y="4556125"/>
              <a:ext cx="360363" cy="44450"/>
            </a:xfrm>
            <a:custGeom>
              <a:avLst/>
              <a:gdLst>
                <a:gd name="G0" fmla="+- 666 0 0"/>
                <a:gd name="G1" fmla="+- 21600 0 666"/>
                <a:gd name="G2" fmla="*/ 666 1 2"/>
                <a:gd name="G3" fmla="+- 21600 0 G2"/>
                <a:gd name="G4" fmla="+/ 666 21600 2"/>
                <a:gd name="G5" fmla="+/ G1 0 2"/>
                <a:gd name="G6" fmla="*/ 21600 21600 666"/>
                <a:gd name="G7" fmla="*/ G6 1 2"/>
                <a:gd name="G8" fmla="+- 21600 0 G7"/>
                <a:gd name="G9" fmla="*/ 21600 1 2"/>
                <a:gd name="G10" fmla="+- 666 0 G9"/>
                <a:gd name="G11" fmla="?: G10 G8 0"/>
                <a:gd name="G12" fmla="?: G10 G7 21600"/>
                <a:gd name="T0" fmla="*/ 21267 w 21600"/>
                <a:gd name="T1" fmla="*/ 10800 h 21600"/>
                <a:gd name="T2" fmla="*/ 10800 w 21600"/>
                <a:gd name="T3" fmla="*/ 21600 h 21600"/>
                <a:gd name="T4" fmla="*/ 333 w 21600"/>
                <a:gd name="T5" fmla="*/ 10800 h 21600"/>
                <a:gd name="T6" fmla="*/ 10800 w 21600"/>
                <a:gd name="T7" fmla="*/ 0 h 21600"/>
                <a:gd name="T8" fmla="*/ 2133 w 21600"/>
                <a:gd name="T9" fmla="*/ 2133 h 21600"/>
                <a:gd name="T10" fmla="*/ 19467 w 21600"/>
                <a:gd name="T11" fmla="*/ 194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6" y="21600"/>
                  </a:lnTo>
                  <a:lnTo>
                    <a:pt x="209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Oval 57"/>
            <p:cNvSpPr>
              <a:spLocks noChangeArrowheads="1"/>
            </p:cNvSpPr>
            <p:nvPr/>
          </p:nvSpPr>
          <p:spPr bwMode="auto">
            <a:xfrm rot="20700000" flipH="1">
              <a:off x="3333750" y="4643438"/>
              <a:ext cx="28575" cy="60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3" name="Group 63"/>
            <p:cNvGrpSpPr>
              <a:grpSpLocks/>
            </p:cNvGrpSpPr>
            <p:nvPr/>
          </p:nvGrpSpPr>
          <p:grpSpPr bwMode="auto">
            <a:xfrm rot="1787477">
              <a:off x="3648075" y="4959350"/>
              <a:ext cx="449263" cy="511175"/>
              <a:chOff x="2319" y="3152"/>
              <a:chExt cx="283" cy="322"/>
            </a:xfrm>
          </p:grpSpPr>
          <p:sp>
            <p:nvSpPr>
              <p:cNvPr id="210" name="AutoShape 58"/>
              <p:cNvSpPr>
                <a:spLocks noChangeArrowheads="1"/>
              </p:cNvSpPr>
              <p:nvPr/>
            </p:nvSpPr>
            <p:spPr bwMode="auto">
              <a:xfrm rot="13015621">
                <a:off x="2319" y="3360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AutoShape 59"/>
              <p:cNvSpPr>
                <a:spLocks noChangeArrowheads="1"/>
              </p:cNvSpPr>
              <p:nvPr/>
            </p:nvSpPr>
            <p:spPr bwMode="auto">
              <a:xfrm rot="7371327">
                <a:off x="2298" y="3237"/>
                <a:ext cx="283" cy="114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4" name="Group 65"/>
            <p:cNvGrpSpPr>
              <a:grpSpLocks/>
            </p:cNvGrpSpPr>
            <p:nvPr/>
          </p:nvGrpSpPr>
          <p:grpSpPr bwMode="auto">
            <a:xfrm>
              <a:off x="3243263" y="4914900"/>
              <a:ext cx="449262" cy="136525"/>
              <a:chOff x="2043" y="3096"/>
              <a:chExt cx="283" cy="86"/>
            </a:xfrm>
          </p:grpSpPr>
          <p:sp>
            <p:nvSpPr>
              <p:cNvPr id="208" name="AutoShape 55"/>
              <p:cNvSpPr>
                <a:spLocks noChangeArrowheads="1"/>
              </p:cNvSpPr>
              <p:nvPr/>
            </p:nvSpPr>
            <p:spPr bwMode="auto">
              <a:xfrm rot="8351521">
                <a:off x="2128" y="3096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AutoShape 61"/>
              <p:cNvSpPr>
                <a:spLocks noChangeArrowheads="1"/>
              </p:cNvSpPr>
              <p:nvPr/>
            </p:nvSpPr>
            <p:spPr bwMode="auto">
              <a:xfrm rot="13183781">
                <a:off x="2043" y="3097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" name="Group 66"/>
            <p:cNvGrpSpPr>
              <a:grpSpLocks/>
            </p:cNvGrpSpPr>
            <p:nvPr/>
          </p:nvGrpSpPr>
          <p:grpSpPr bwMode="auto">
            <a:xfrm rot="10800000">
              <a:off x="3648075" y="4643438"/>
              <a:ext cx="449263" cy="136525"/>
              <a:chOff x="2043" y="3096"/>
              <a:chExt cx="283" cy="86"/>
            </a:xfrm>
          </p:grpSpPr>
          <p:sp>
            <p:nvSpPr>
              <p:cNvPr id="206" name="AutoShape 67"/>
              <p:cNvSpPr>
                <a:spLocks noChangeArrowheads="1"/>
              </p:cNvSpPr>
              <p:nvPr/>
            </p:nvSpPr>
            <p:spPr bwMode="auto">
              <a:xfrm rot="8351521">
                <a:off x="2128" y="3096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AutoShape 68"/>
              <p:cNvSpPr>
                <a:spLocks noChangeArrowheads="1"/>
              </p:cNvSpPr>
              <p:nvPr/>
            </p:nvSpPr>
            <p:spPr bwMode="auto">
              <a:xfrm rot="13183781">
                <a:off x="2043" y="3097"/>
                <a:ext cx="198" cy="8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4" name="グループ化 213"/>
          <p:cNvGrpSpPr/>
          <p:nvPr/>
        </p:nvGrpSpPr>
        <p:grpSpPr>
          <a:xfrm>
            <a:off x="8336319" y="4443502"/>
            <a:ext cx="766513" cy="1862806"/>
            <a:chOff x="6122988" y="3429000"/>
            <a:chExt cx="1092200" cy="2654300"/>
          </a:xfrm>
        </p:grpSpPr>
        <p:sp>
          <p:nvSpPr>
            <p:cNvPr id="215" name="AutoShape 78"/>
            <p:cNvSpPr>
              <a:spLocks noChangeArrowheads="1"/>
            </p:cNvSpPr>
            <p:nvPr/>
          </p:nvSpPr>
          <p:spPr bwMode="auto">
            <a:xfrm>
              <a:off x="6122988" y="3429000"/>
              <a:ext cx="539750" cy="53975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" name="AutoShape 79"/>
            <p:cNvSpPr>
              <a:spLocks noChangeArrowheads="1"/>
            </p:cNvSpPr>
            <p:nvPr/>
          </p:nvSpPr>
          <p:spPr bwMode="auto">
            <a:xfrm>
              <a:off x="6221413" y="3527425"/>
              <a:ext cx="342900" cy="342900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7" name="Group 69"/>
            <p:cNvGrpSpPr>
              <a:grpSpLocks/>
            </p:cNvGrpSpPr>
            <p:nvPr/>
          </p:nvGrpSpPr>
          <p:grpSpPr bwMode="auto">
            <a:xfrm>
              <a:off x="6273800" y="3743325"/>
              <a:ext cx="941388" cy="2339975"/>
              <a:chOff x="2808" y="1990"/>
              <a:chExt cx="593" cy="1474"/>
            </a:xfrm>
          </p:grpSpPr>
          <p:sp>
            <p:nvSpPr>
              <p:cNvPr id="218" name="Oval 70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" name="AutoShape 71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" name="AutoShape 72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" name="AutoShape 73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" name="AutoShape 74"/>
              <p:cNvSpPr>
                <a:spLocks noChangeArrowheads="1"/>
              </p:cNvSpPr>
              <p:nvPr/>
            </p:nvSpPr>
            <p:spPr bwMode="auto">
              <a:xfrm rot="20508294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3" name="AutoShape 75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" name="AutoShape 76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" name="Freeform 77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744241" y="1137409"/>
            <a:ext cx="1297165" cy="1247672"/>
            <a:chOff x="744241" y="1137409"/>
            <a:chExt cx="1297165" cy="1247672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744241" y="1137409"/>
              <a:ext cx="1297165" cy="1247672"/>
              <a:chOff x="938213" y="4733925"/>
              <a:chExt cx="998537" cy="960438"/>
            </a:xfrm>
            <a:solidFill>
              <a:schemeClr val="tx1"/>
            </a:solidFill>
          </p:grpSpPr>
          <p:sp>
            <p:nvSpPr>
              <p:cNvPr id="61" name="Oval 3"/>
              <p:cNvSpPr>
                <a:spLocks noChangeArrowheads="1"/>
              </p:cNvSpPr>
              <p:nvPr/>
            </p:nvSpPr>
            <p:spPr bwMode="auto">
              <a:xfrm>
                <a:off x="947738" y="4733925"/>
                <a:ext cx="360362" cy="360363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4"/>
              <p:cNvSpPr>
                <a:spLocks noChangeArrowheads="1"/>
              </p:cNvSpPr>
              <p:nvPr/>
            </p:nvSpPr>
            <p:spPr bwMode="auto">
              <a:xfrm rot="900000">
                <a:off x="1217613" y="5049838"/>
                <a:ext cx="630237" cy="315912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AutoShape 6"/>
              <p:cNvSpPr>
                <a:spLocks noChangeArrowheads="1"/>
              </p:cNvSpPr>
              <p:nvPr/>
            </p:nvSpPr>
            <p:spPr bwMode="auto">
              <a:xfrm rot="7200000">
                <a:off x="1411288" y="5332413"/>
                <a:ext cx="504825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7"/>
              <p:cNvSpPr>
                <a:spLocks noChangeArrowheads="1"/>
              </p:cNvSpPr>
              <p:nvPr/>
            </p:nvSpPr>
            <p:spPr bwMode="auto">
              <a:xfrm rot="11700000">
                <a:off x="1487488" y="5513388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8"/>
              <p:cNvSpPr>
                <a:spLocks noChangeArrowheads="1"/>
              </p:cNvSpPr>
              <p:nvPr/>
            </p:nvSpPr>
            <p:spPr bwMode="auto">
              <a:xfrm rot="5806397">
                <a:off x="98583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10"/>
              <p:cNvSpPr>
                <a:spLocks noChangeArrowheads="1"/>
              </p:cNvSpPr>
              <p:nvPr/>
            </p:nvSpPr>
            <p:spPr bwMode="auto">
              <a:xfrm rot="21090940" flipV="1">
                <a:off x="93821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Oval 11"/>
              <p:cNvSpPr>
                <a:spLocks noChangeArrowheads="1"/>
              </p:cNvSpPr>
              <p:nvPr/>
            </p:nvSpPr>
            <p:spPr bwMode="auto">
              <a:xfrm rot="20700000" flipH="1">
                <a:off x="992188" y="4914900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7" name="グループ化 226"/>
            <p:cNvGrpSpPr/>
            <p:nvPr/>
          </p:nvGrpSpPr>
          <p:grpSpPr>
            <a:xfrm>
              <a:off x="744241" y="1137409"/>
              <a:ext cx="1297165" cy="1247672"/>
              <a:chOff x="938213" y="4733925"/>
              <a:chExt cx="998537" cy="960438"/>
            </a:xfrm>
          </p:grpSpPr>
          <p:sp>
            <p:nvSpPr>
              <p:cNvPr id="388" name="Oval 3"/>
              <p:cNvSpPr>
                <a:spLocks noChangeArrowheads="1"/>
              </p:cNvSpPr>
              <p:nvPr/>
            </p:nvSpPr>
            <p:spPr bwMode="auto">
              <a:xfrm>
                <a:off x="947738" y="4733925"/>
                <a:ext cx="360362" cy="36036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" name="AutoShape 4"/>
              <p:cNvSpPr>
                <a:spLocks noChangeArrowheads="1"/>
              </p:cNvSpPr>
              <p:nvPr/>
            </p:nvSpPr>
            <p:spPr bwMode="auto">
              <a:xfrm rot="900000">
                <a:off x="1217613" y="5049838"/>
                <a:ext cx="630237" cy="31591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0" name="AutoShape 6"/>
              <p:cNvSpPr>
                <a:spLocks noChangeArrowheads="1"/>
              </p:cNvSpPr>
              <p:nvPr/>
            </p:nvSpPr>
            <p:spPr bwMode="auto">
              <a:xfrm rot="7200000">
                <a:off x="1411288" y="5332413"/>
                <a:ext cx="504825" cy="18097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1" name="AutoShape 7"/>
              <p:cNvSpPr>
                <a:spLocks noChangeArrowheads="1"/>
              </p:cNvSpPr>
              <p:nvPr/>
            </p:nvSpPr>
            <p:spPr bwMode="auto">
              <a:xfrm rot="11700000">
                <a:off x="1487488" y="5513388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2" name="AutoShape 8"/>
              <p:cNvSpPr>
                <a:spLocks noChangeArrowheads="1"/>
              </p:cNvSpPr>
              <p:nvPr/>
            </p:nvSpPr>
            <p:spPr bwMode="auto">
              <a:xfrm rot="5806397">
                <a:off x="98583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AutoShape 10"/>
              <p:cNvSpPr>
                <a:spLocks noChangeArrowheads="1"/>
              </p:cNvSpPr>
              <p:nvPr/>
            </p:nvSpPr>
            <p:spPr bwMode="auto">
              <a:xfrm rot="21090940" flipV="1">
                <a:off x="93821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4" name="Oval 11"/>
              <p:cNvSpPr>
                <a:spLocks noChangeArrowheads="1"/>
              </p:cNvSpPr>
              <p:nvPr/>
            </p:nvSpPr>
            <p:spPr bwMode="auto">
              <a:xfrm rot="20700000" flipH="1">
                <a:off x="992188" y="4914900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2274224" y="1224017"/>
            <a:ext cx="1666312" cy="1189929"/>
            <a:chOff x="2274224" y="1224017"/>
            <a:chExt cx="1666312" cy="1189929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2274224" y="1224017"/>
              <a:ext cx="1666312" cy="1189929"/>
              <a:chOff x="2100263" y="4733925"/>
              <a:chExt cx="1282700" cy="915988"/>
            </a:xfrm>
            <a:solidFill>
              <a:schemeClr val="tx1"/>
            </a:solidFill>
          </p:grpSpPr>
          <p:sp>
            <p:nvSpPr>
              <p:cNvPr id="69" name="Oval 30"/>
              <p:cNvSpPr>
                <a:spLocks noChangeArrowheads="1"/>
              </p:cNvSpPr>
              <p:nvPr/>
            </p:nvSpPr>
            <p:spPr bwMode="auto">
              <a:xfrm>
                <a:off x="2109788" y="4733925"/>
                <a:ext cx="360362" cy="360363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31"/>
              <p:cNvSpPr>
                <a:spLocks noChangeArrowheads="1"/>
              </p:cNvSpPr>
              <p:nvPr/>
            </p:nvSpPr>
            <p:spPr bwMode="auto">
              <a:xfrm rot="20700000">
                <a:off x="2374900" y="4973638"/>
                <a:ext cx="630238" cy="315912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32"/>
              <p:cNvSpPr>
                <a:spLocks noChangeArrowheads="1"/>
              </p:cNvSpPr>
              <p:nvPr/>
            </p:nvSpPr>
            <p:spPr bwMode="auto">
              <a:xfrm rot="3771344">
                <a:off x="2716213" y="5103813"/>
                <a:ext cx="504825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AutoShape 33"/>
              <p:cNvSpPr>
                <a:spLocks noChangeArrowheads="1"/>
              </p:cNvSpPr>
              <p:nvPr/>
            </p:nvSpPr>
            <p:spPr bwMode="auto">
              <a:xfrm rot="13015621">
                <a:off x="2933700" y="5341938"/>
                <a:ext cx="449263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34"/>
              <p:cNvSpPr>
                <a:spLocks noChangeArrowheads="1"/>
              </p:cNvSpPr>
              <p:nvPr/>
            </p:nvSpPr>
            <p:spPr bwMode="auto">
              <a:xfrm rot="5806397">
                <a:off x="214788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35"/>
              <p:cNvSpPr>
                <a:spLocks noChangeArrowheads="1"/>
              </p:cNvSpPr>
              <p:nvPr/>
            </p:nvSpPr>
            <p:spPr bwMode="auto">
              <a:xfrm rot="21090940" flipV="1">
                <a:off x="210026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36"/>
              <p:cNvSpPr>
                <a:spLocks noChangeArrowheads="1"/>
              </p:cNvSpPr>
              <p:nvPr/>
            </p:nvSpPr>
            <p:spPr bwMode="auto">
              <a:xfrm rot="20700000" flipH="1">
                <a:off x="2154238" y="4914900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7"/>
              <p:cNvSpPr>
                <a:spLocks noChangeArrowheads="1"/>
              </p:cNvSpPr>
              <p:nvPr/>
            </p:nvSpPr>
            <p:spPr bwMode="auto">
              <a:xfrm rot="13015621">
                <a:off x="2566988" y="5408613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8"/>
              <p:cNvSpPr>
                <a:spLocks noChangeArrowheads="1"/>
              </p:cNvSpPr>
              <p:nvPr/>
            </p:nvSpPr>
            <p:spPr bwMode="auto">
              <a:xfrm rot="7371327">
                <a:off x="2534445" y="5212556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2274224" y="1224017"/>
              <a:ext cx="1666312" cy="1189929"/>
              <a:chOff x="2100263" y="4733925"/>
              <a:chExt cx="1282700" cy="915988"/>
            </a:xfrm>
          </p:grpSpPr>
          <p:sp>
            <p:nvSpPr>
              <p:cNvPr id="379" name="Oval 30"/>
              <p:cNvSpPr>
                <a:spLocks noChangeArrowheads="1"/>
              </p:cNvSpPr>
              <p:nvPr/>
            </p:nvSpPr>
            <p:spPr bwMode="auto">
              <a:xfrm>
                <a:off x="2109788" y="4733925"/>
                <a:ext cx="360362" cy="36036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0" name="AutoShape 31"/>
              <p:cNvSpPr>
                <a:spLocks noChangeArrowheads="1"/>
              </p:cNvSpPr>
              <p:nvPr/>
            </p:nvSpPr>
            <p:spPr bwMode="auto">
              <a:xfrm rot="20700000">
                <a:off x="2374900" y="4973638"/>
                <a:ext cx="630238" cy="31591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" name="AutoShape 32"/>
              <p:cNvSpPr>
                <a:spLocks noChangeArrowheads="1"/>
              </p:cNvSpPr>
              <p:nvPr/>
            </p:nvSpPr>
            <p:spPr bwMode="auto">
              <a:xfrm rot="3771344">
                <a:off x="2716213" y="5103813"/>
                <a:ext cx="504825" cy="18097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" name="AutoShape 33"/>
              <p:cNvSpPr>
                <a:spLocks noChangeArrowheads="1"/>
              </p:cNvSpPr>
              <p:nvPr/>
            </p:nvSpPr>
            <p:spPr bwMode="auto">
              <a:xfrm rot="13015621">
                <a:off x="2933700" y="5341938"/>
                <a:ext cx="449263" cy="18097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3" name="AutoShape 34"/>
              <p:cNvSpPr>
                <a:spLocks noChangeArrowheads="1"/>
              </p:cNvSpPr>
              <p:nvPr/>
            </p:nvSpPr>
            <p:spPr bwMode="auto">
              <a:xfrm rot="5806397">
                <a:off x="214788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4" name="AutoShape 35"/>
              <p:cNvSpPr>
                <a:spLocks noChangeArrowheads="1"/>
              </p:cNvSpPr>
              <p:nvPr/>
            </p:nvSpPr>
            <p:spPr bwMode="auto">
              <a:xfrm rot="21090940" flipV="1">
                <a:off x="210026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5" name="Oval 36"/>
              <p:cNvSpPr>
                <a:spLocks noChangeArrowheads="1"/>
              </p:cNvSpPr>
              <p:nvPr/>
            </p:nvSpPr>
            <p:spPr bwMode="auto">
              <a:xfrm rot="20700000" flipH="1">
                <a:off x="2154238" y="4914900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6" name="AutoShape 37"/>
              <p:cNvSpPr>
                <a:spLocks noChangeArrowheads="1"/>
              </p:cNvSpPr>
              <p:nvPr/>
            </p:nvSpPr>
            <p:spPr bwMode="auto">
              <a:xfrm rot="13015621">
                <a:off x="2566988" y="5408613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AutoShape 38"/>
              <p:cNvSpPr>
                <a:spLocks noChangeArrowheads="1"/>
              </p:cNvSpPr>
              <p:nvPr/>
            </p:nvSpPr>
            <p:spPr bwMode="auto">
              <a:xfrm rot="7371327">
                <a:off x="2534445" y="5212556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6515745" y="791458"/>
            <a:ext cx="660673" cy="1642211"/>
            <a:chOff x="6515745" y="791458"/>
            <a:chExt cx="660673" cy="1642211"/>
          </a:xfrm>
        </p:grpSpPr>
        <p:grpSp>
          <p:nvGrpSpPr>
            <p:cNvPr id="78" name="Group 50"/>
            <p:cNvGrpSpPr>
              <a:grpSpLocks/>
            </p:cNvGrpSpPr>
            <p:nvPr/>
          </p:nvGrpSpPr>
          <p:grpSpPr bwMode="auto">
            <a:xfrm>
              <a:off x="6515745" y="791458"/>
              <a:ext cx="660673" cy="1642211"/>
              <a:chOff x="2808" y="1990"/>
              <a:chExt cx="593" cy="1474"/>
            </a:xfrm>
            <a:solidFill>
              <a:schemeClr val="tx1"/>
            </a:solidFill>
          </p:grpSpPr>
          <p:sp>
            <p:nvSpPr>
              <p:cNvPr id="79" name="Oval 39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40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AutoShape 41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42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43"/>
              <p:cNvSpPr>
                <a:spLocks noChangeArrowheads="1"/>
              </p:cNvSpPr>
              <p:nvPr/>
            </p:nvSpPr>
            <p:spPr bwMode="auto">
              <a:xfrm rot="-1091706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44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45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Freeform 48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571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9" name="Group 50"/>
            <p:cNvGrpSpPr>
              <a:grpSpLocks/>
            </p:cNvGrpSpPr>
            <p:nvPr/>
          </p:nvGrpSpPr>
          <p:grpSpPr bwMode="auto">
            <a:xfrm>
              <a:off x="6515745" y="791458"/>
              <a:ext cx="660673" cy="1642211"/>
              <a:chOff x="2808" y="1990"/>
              <a:chExt cx="593" cy="1474"/>
            </a:xfrm>
          </p:grpSpPr>
          <p:sp>
            <p:nvSpPr>
              <p:cNvPr id="371" name="Oval 39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AutoShape 40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AutoShape 41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AutoShape 42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5" name="AutoShape 43"/>
              <p:cNvSpPr>
                <a:spLocks noChangeArrowheads="1"/>
              </p:cNvSpPr>
              <p:nvPr/>
            </p:nvSpPr>
            <p:spPr bwMode="auto">
              <a:xfrm rot="-1091706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6" name="AutoShape 44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AutoShape 45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8" name="Freeform 48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4146981" y="1012473"/>
            <a:ext cx="1645689" cy="1309539"/>
            <a:chOff x="4146981" y="1012473"/>
            <a:chExt cx="1645689" cy="1309539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4146981" y="1012473"/>
              <a:ext cx="1645689" cy="1309539"/>
              <a:chOff x="3243263" y="4462463"/>
              <a:chExt cx="1266825" cy="1008062"/>
            </a:xfrm>
            <a:solidFill>
              <a:schemeClr val="tx1"/>
            </a:solidFill>
          </p:grpSpPr>
          <p:sp>
            <p:nvSpPr>
              <p:cNvPr id="88" name="Oval 51"/>
              <p:cNvSpPr>
                <a:spLocks noChangeArrowheads="1"/>
              </p:cNvSpPr>
              <p:nvPr/>
            </p:nvSpPr>
            <p:spPr bwMode="auto">
              <a:xfrm>
                <a:off x="3289300" y="4462463"/>
                <a:ext cx="360363" cy="360362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AutoShape 52"/>
              <p:cNvSpPr>
                <a:spLocks noChangeArrowheads="1"/>
              </p:cNvSpPr>
              <p:nvPr/>
            </p:nvSpPr>
            <p:spPr bwMode="auto">
              <a:xfrm rot="1800000">
                <a:off x="3513138" y="4778375"/>
                <a:ext cx="630237" cy="315913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0" name="Group 64"/>
              <p:cNvGrpSpPr>
                <a:grpSpLocks/>
              </p:cNvGrpSpPr>
              <p:nvPr/>
            </p:nvGrpSpPr>
            <p:grpSpPr bwMode="auto">
              <a:xfrm>
                <a:off x="4005263" y="4873625"/>
                <a:ext cx="504825" cy="581025"/>
                <a:chOff x="2553" y="3124"/>
                <a:chExt cx="318" cy="366"/>
              </a:xfrm>
              <a:grpFill/>
            </p:grpSpPr>
            <p:sp>
              <p:nvSpPr>
                <p:cNvPr id="102" name="AutoShape 53"/>
                <p:cNvSpPr>
                  <a:spLocks noChangeArrowheads="1"/>
                </p:cNvSpPr>
                <p:nvPr/>
              </p:nvSpPr>
              <p:spPr bwMode="auto">
                <a:xfrm rot="3771344">
                  <a:off x="2451" y="3226"/>
                  <a:ext cx="318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AutoShape 54"/>
                <p:cNvSpPr>
                  <a:spLocks noChangeArrowheads="1"/>
                </p:cNvSpPr>
                <p:nvPr/>
              </p:nvSpPr>
              <p:spPr bwMode="auto">
                <a:xfrm rot="13015621">
                  <a:off x="2588" y="3376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1" name="AutoShape 56"/>
              <p:cNvSpPr>
                <a:spLocks noChangeArrowheads="1"/>
              </p:cNvSpPr>
              <p:nvPr/>
            </p:nvSpPr>
            <p:spPr bwMode="auto">
              <a:xfrm rot="21090940" flipV="1">
                <a:off x="3279775" y="4556125"/>
                <a:ext cx="360363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Oval 57"/>
              <p:cNvSpPr>
                <a:spLocks noChangeArrowheads="1"/>
              </p:cNvSpPr>
              <p:nvPr/>
            </p:nvSpPr>
            <p:spPr bwMode="auto">
              <a:xfrm rot="20700000" flipH="1">
                <a:off x="3333750" y="4643438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3" name="Group 63"/>
              <p:cNvGrpSpPr>
                <a:grpSpLocks/>
              </p:cNvGrpSpPr>
              <p:nvPr/>
            </p:nvGrpSpPr>
            <p:grpSpPr bwMode="auto">
              <a:xfrm rot="1787477">
                <a:off x="3648075" y="4959350"/>
                <a:ext cx="449263" cy="511175"/>
                <a:chOff x="2319" y="3152"/>
                <a:chExt cx="283" cy="322"/>
              </a:xfrm>
              <a:grpFill/>
            </p:grpSpPr>
            <p:sp>
              <p:nvSpPr>
                <p:cNvPr id="100" name="AutoShape 58"/>
                <p:cNvSpPr>
                  <a:spLocks noChangeArrowheads="1"/>
                </p:cNvSpPr>
                <p:nvPr/>
              </p:nvSpPr>
              <p:spPr bwMode="auto">
                <a:xfrm rot="13015621">
                  <a:off x="2319" y="3360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59"/>
                <p:cNvSpPr>
                  <a:spLocks noChangeArrowheads="1"/>
                </p:cNvSpPr>
                <p:nvPr/>
              </p:nvSpPr>
              <p:spPr bwMode="auto">
                <a:xfrm rot="7371327">
                  <a:off x="2298" y="3237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" name="Group 65"/>
              <p:cNvGrpSpPr>
                <a:grpSpLocks/>
              </p:cNvGrpSpPr>
              <p:nvPr/>
            </p:nvGrpSpPr>
            <p:grpSpPr bwMode="auto">
              <a:xfrm>
                <a:off x="3243263" y="4914900"/>
                <a:ext cx="449262" cy="136525"/>
                <a:chOff x="2043" y="3096"/>
                <a:chExt cx="283" cy="86"/>
              </a:xfrm>
              <a:grpFill/>
            </p:grpSpPr>
            <p:sp>
              <p:nvSpPr>
                <p:cNvPr id="98" name="AutoShape 55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61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5" name="Group 66"/>
              <p:cNvGrpSpPr>
                <a:grpSpLocks/>
              </p:cNvGrpSpPr>
              <p:nvPr/>
            </p:nvGrpSpPr>
            <p:grpSpPr bwMode="auto">
              <a:xfrm rot="10800000">
                <a:off x="3648075" y="4643438"/>
                <a:ext cx="449263" cy="136525"/>
                <a:chOff x="2043" y="3096"/>
                <a:chExt cx="283" cy="86"/>
              </a:xfrm>
              <a:grpFill/>
            </p:grpSpPr>
            <p:sp>
              <p:nvSpPr>
                <p:cNvPr id="96" name="AutoShape 67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68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0" name="グループ化 229"/>
            <p:cNvGrpSpPr/>
            <p:nvPr/>
          </p:nvGrpSpPr>
          <p:grpSpPr>
            <a:xfrm>
              <a:off x="4146981" y="1012473"/>
              <a:ext cx="1645689" cy="1309539"/>
              <a:chOff x="3243263" y="4462463"/>
              <a:chExt cx="1266825" cy="1008062"/>
            </a:xfrm>
          </p:grpSpPr>
          <p:sp>
            <p:nvSpPr>
              <p:cNvPr id="355" name="Oval 51"/>
              <p:cNvSpPr>
                <a:spLocks noChangeArrowheads="1"/>
              </p:cNvSpPr>
              <p:nvPr/>
            </p:nvSpPr>
            <p:spPr bwMode="auto">
              <a:xfrm>
                <a:off x="3289300" y="4462463"/>
                <a:ext cx="360363" cy="36036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AutoShape 52"/>
              <p:cNvSpPr>
                <a:spLocks noChangeArrowheads="1"/>
              </p:cNvSpPr>
              <p:nvPr/>
            </p:nvSpPr>
            <p:spPr bwMode="auto">
              <a:xfrm rot="1800000">
                <a:off x="3513138" y="4778375"/>
                <a:ext cx="630237" cy="3159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7" name="Group 64"/>
              <p:cNvGrpSpPr>
                <a:grpSpLocks/>
              </p:cNvGrpSpPr>
              <p:nvPr/>
            </p:nvGrpSpPr>
            <p:grpSpPr bwMode="auto">
              <a:xfrm>
                <a:off x="4005263" y="4873625"/>
                <a:ext cx="504825" cy="581025"/>
                <a:chOff x="2553" y="3124"/>
                <a:chExt cx="318" cy="366"/>
              </a:xfrm>
            </p:grpSpPr>
            <p:sp>
              <p:nvSpPr>
                <p:cNvPr id="369" name="AutoShape 53"/>
                <p:cNvSpPr>
                  <a:spLocks noChangeArrowheads="1"/>
                </p:cNvSpPr>
                <p:nvPr/>
              </p:nvSpPr>
              <p:spPr bwMode="auto">
                <a:xfrm rot="3771344">
                  <a:off x="2451" y="3226"/>
                  <a:ext cx="318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0" name="AutoShape 54"/>
                <p:cNvSpPr>
                  <a:spLocks noChangeArrowheads="1"/>
                </p:cNvSpPr>
                <p:nvPr/>
              </p:nvSpPr>
              <p:spPr bwMode="auto">
                <a:xfrm rot="13015621">
                  <a:off x="2588" y="3376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58" name="AutoShape 56"/>
              <p:cNvSpPr>
                <a:spLocks noChangeArrowheads="1"/>
              </p:cNvSpPr>
              <p:nvPr/>
            </p:nvSpPr>
            <p:spPr bwMode="auto">
              <a:xfrm rot="21090940" flipV="1">
                <a:off x="3279775" y="4556125"/>
                <a:ext cx="360363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Oval 57"/>
              <p:cNvSpPr>
                <a:spLocks noChangeArrowheads="1"/>
              </p:cNvSpPr>
              <p:nvPr/>
            </p:nvSpPr>
            <p:spPr bwMode="auto">
              <a:xfrm rot="20700000" flipH="1">
                <a:off x="3333750" y="4643438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60" name="Group 63"/>
              <p:cNvGrpSpPr>
                <a:grpSpLocks/>
              </p:cNvGrpSpPr>
              <p:nvPr/>
            </p:nvGrpSpPr>
            <p:grpSpPr bwMode="auto">
              <a:xfrm rot="1787477">
                <a:off x="3648075" y="4959350"/>
                <a:ext cx="449263" cy="511175"/>
                <a:chOff x="2319" y="3152"/>
                <a:chExt cx="283" cy="322"/>
              </a:xfrm>
            </p:grpSpPr>
            <p:sp>
              <p:nvSpPr>
                <p:cNvPr id="367" name="AutoShape 58"/>
                <p:cNvSpPr>
                  <a:spLocks noChangeArrowheads="1"/>
                </p:cNvSpPr>
                <p:nvPr/>
              </p:nvSpPr>
              <p:spPr bwMode="auto">
                <a:xfrm rot="13015621">
                  <a:off x="2319" y="3360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8" name="AutoShape 59"/>
                <p:cNvSpPr>
                  <a:spLocks noChangeArrowheads="1"/>
                </p:cNvSpPr>
                <p:nvPr/>
              </p:nvSpPr>
              <p:spPr bwMode="auto">
                <a:xfrm rot="7371327">
                  <a:off x="2298" y="3237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1" name="Group 65"/>
              <p:cNvGrpSpPr>
                <a:grpSpLocks/>
              </p:cNvGrpSpPr>
              <p:nvPr/>
            </p:nvGrpSpPr>
            <p:grpSpPr bwMode="auto">
              <a:xfrm>
                <a:off x="3243263" y="4914900"/>
                <a:ext cx="449262" cy="136525"/>
                <a:chOff x="2043" y="3096"/>
                <a:chExt cx="283" cy="86"/>
              </a:xfrm>
            </p:grpSpPr>
            <p:sp>
              <p:nvSpPr>
                <p:cNvPr id="365" name="AutoShape 55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6" name="AutoShape 61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2" name="Group 66"/>
              <p:cNvGrpSpPr>
                <a:grpSpLocks/>
              </p:cNvGrpSpPr>
              <p:nvPr/>
            </p:nvGrpSpPr>
            <p:grpSpPr bwMode="auto">
              <a:xfrm rot="10800000">
                <a:off x="3648075" y="4643438"/>
                <a:ext cx="449263" cy="136525"/>
                <a:chOff x="2043" y="3096"/>
                <a:chExt cx="283" cy="86"/>
              </a:xfrm>
            </p:grpSpPr>
            <p:sp>
              <p:nvSpPr>
                <p:cNvPr id="363" name="AutoShape 67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4" name="AutoShape 68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6" name="グループ化 15"/>
          <p:cNvGrpSpPr/>
          <p:nvPr/>
        </p:nvGrpSpPr>
        <p:grpSpPr>
          <a:xfrm>
            <a:off x="8342506" y="566555"/>
            <a:ext cx="766513" cy="1862806"/>
            <a:chOff x="8342506" y="566555"/>
            <a:chExt cx="766513" cy="1862806"/>
          </a:xfrm>
        </p:grpSpPr>
        <p:grpSp>
          <p:nvGrpSpPr>
            <p:cNvPr id="104" name="グループ化 103"/>
            <p:cNvGrpSpPr/>
            <p:nvPr/>
          </p:nvGrpSpPr>
          <p:grpSpPr>
            <a:xfrm>
              <a:off x="8342506" y="566555"/>
              <a:ext cx="766513" cy="1862806"/>
              <a:chOff x="6122988" y="3429000"/>
              <a:chExt cx="1092200" cy="2654300"/>
            </a:xfrm>
            <a:solidFill>
              <a:schemeClr val="tx1"/>
            </a:solidFill>
          </p:grpSpPr>
          <p:sp>
            <p:nvSpPr>
              <p:cNvPr id="105" name="AutoShape 78"/>
              <p:cNvSpPr>
                <a:spLocks noChangeArrowheads="1"/>
              </p:cNvSpPr>
              <p:nvPr/>
            </p:nvSpPr>
            <p:spPr bwMode="auto">
              <a:xfrm>
                <a:off x="6122988" y="3429000"/>
                <a:ext cx="539750" cy="539750"/>
              </a:xfrm>
              <a:prstGeom prst="star16">
                <a:avLst>
                  <a:gd name="adj" fmla="val 37500"/>
                </a:avLst>
              </a:pr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AutoShape 79"/>
              <p:cNvSpPr>
                <a:spLocks noChangeArrowheads="1"/>
              </p:cNvSpPr>
              <p:nvPr/>
            </p:nvSpPr>
            <p:spPr bwMode="auto">
              <a:xfrm>
                <a:off x="6221413" y="3527425"/>
                <a:ext cx="342900" cy="342900"/>
              </a:xfrm>
              <a:prstGeom prst="star16">
                <a:avLst>
                  <a:gd name="adj" fmla="val 37500"/>
                </a:avLst>
              </a:pr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7" name="Group 69"/>
              <p:cNvGrpSpPr>
                <a:grpSpLocks/>
              </p:cNvGrpSpPr>
              <p:nvPr/>
            </p:nvGrpSpPr>
            <p:grpSpPr bwMode="auto">
              <a:xfrm>
                <a:off x="6273800" y="3743325"/>
                <a:ext cx="941388" cy="2339975"/>
                <a:chOff x="2808" y="1990"/>
                <a:chExt cx="593" cy="1474"/>
              </a:xfrm>
              <a:grpFill/>
            </p:grpSpPr>
            <p:sp>
              <p:nvSpPr>
                <p:cNvPr id="108" name="Oval 70"/>
                <p:cNvSpPr>
                  <a:spLocks noChangeArrowheads="1"/>
                </p:cNvSpPr>
                <p:nvPr/>
              </p:nvSpPr>
              <p:spPr bwMode="auto">
                <a:xfrm>
                  <a:off x="2950" y="2245"/>
                  <a:ext cx="255" cy="255"/>
                </a:xfrm>
                <a:prstGeom prst="ellipse">
                  <a:avLst/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AutoShape 71"/>
                <p:cNvSpPr>
                  <a:spLocks noChangeArrowheads="1"/>
                </p:cNvSpPr>
                <p:nvPr/>
              </p:nvSpPr>
              <p:spPr bwMode="auto">
                <a:xfrm>
                  <a:off x="2922" y="2500"/>
                  <a:ext cx="311" cy="59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AutoShape 72"/>
                <p:cNvSpPr>
                  <a:spLocks noChangeArrowheads="1"/>
                </p:cNvSpPr>
                <p:nvPr/>
              </p:nvSpPr>
              <p:spPr bwMode="auto">
                <a:xfrm>
                  <a:off x="2950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" name="AutoShape 73"/>
                <p:cNvSpPr>
                  <a:spLocks noChangeArrowheads="1"/>
                </p:cNvSpPr>
                <p:nvPr/>
              </p:nvSpPr>
              <p:spPr bwMode="auto">
                <a:xfrm>
                  <a:off x="3092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74"/>
                <p:cNvSpPr>
                  <a:spLocks noChangeArrowheads="1"/>
                </p:cNvSpPr>
                <p:nvPr/>
              </p:nvSpPr>
              <p:spPr bwMode="auto">
                <a:xfrm rot="-1091706">
                  <a:off x="2844" y="2131"/>
                  <a:ext cx="114" cy="53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AutoShape 75"/>
                <p:cNvSpPr>
                  <a:spLocks noChangeArrowheads="1"/>
                </p:cNvSpPr>
                <p:nvPr/>
              </p:nvSpPr>
              <p:spPr bwMode="auto">
                <a:xfrm rot="3096808">
                  <a:off x="3208" y="2412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AutoShape 76"/>
                <p:cNvSpPr>
                  <a:spLocks noChangeArrowheads="1"/>
                </p:cNvSpPr>
                <p:nvPr/>
              </p:nvSpPr>
              <p:spPr bwMode="auto">
                <a:xfrm rot="9000000">
                  <a:off x="3231" y="2277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5" name="Freeform 77"/>
                <p:cNvSpPr>
                  <a:spLocks/>
                </p:cNvSpPr>
                <p:nvPr/>
              </p:nvSpPr>
              <p:spPr bwMode="auto">
                <a:xfrm>
                  <a:off x="2808" y="1990"/>
                  <a:ext cx="85" cy="227"/>
                </a:xfrm>
                <a:custGeom>
                  <a:avLst/>
                  <a:gdLst>
                    <a:gd name="T0" fmla="*/ 28 w 85"/>
                    <a:gd name="T1" fmla="*/ 0 h 227"/>
                    <a:gd name="T2" fmla="*/ 85 w 85"/>
                    <a:gd name="T3" fmla="*/ 0 h 227"/>
                    <a:gd name="T4" fmla="*/ 85 w 85"/>
                    <a:gd name="T5" fmla="*/ 170 h 227"/>
                    <a:gd name="T6" fmla="*/ 28 w 85"/>
                    <a:gd name="T7" fmla="*/ 227 h 227"/>
                    <a:gd name="T8" fmla="*/ 0 w 85"/>
                    <a:gd name="T9" fmla="*/ 227 h 227"/>
                    <a:gd name="T10" fmla="*/ 0 w 85"/>
                    <a:gd name="T11" fmla="*/ 170 h 227"/>
                    <a:gd name="T12" fmla="*/ 28 w 85"/>
                    <a:gd name="T13" fmla="*/ 142 h 227"/>
                    <a:gd name="T14" fmla="*/ 28 w 85"/>
                    <a:gd name="T1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5" h="227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85" y="170"/>
                      </a:lnTo>
                      <a:lnTo>
                        <a:pt x="28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571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1" name="グループ化 230"/>
            <p:cNvGrpSpPr/>
            <p:nvPr/>
          </p:nvGrpSpPr>
          <p:grpSpPr>
            <a:xfrm>
              <a:off x="8342506" y="566555"/>
              <a:ext cx="766513" cy="1862806"/>
              <a:chOff x="6122988" y="3429000"/>
              <a:chExt cx="1092200" cy="2654300"/>
            </a:xfrm>
          </p:grpSpPr>
          <p:sp>
            <p:nvSpPr>
              <p:cNvPr id="344" name="AutoShape 78"/>
              <p:cNvSpPr>
                <a:spLocks noChangeArrowheads="1"/>
              </p:cNvSpPr>
              <p:nvPr/>
            </p:nvSpPr>
            <p:spPr bwMode="auto">
              <a:xfrm>
                <a:off x="6122988" y="3429000"/>
                <a:ext cx="539750" cy="539750"/>
              </a:xfrm>
              <a:prstGeom prst="star16">
                <a:avLst>
                  <a:gd name="adj" fmla="val 3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5" name="AutoShape 79"/>
              <p:cNvSpPr>
                <a:spLocks noChangeArrowheads="1"/>
              </p:cNvSpPr>
              <p:nvPr/>
            </p:nvSpPr>
            <p:spPr bwMode="auto">
              <a:xfrm>
                <a:off x="6221413" y="3527425"/>
                <a:ext cx="342900" cy="342900"/>
              </a:xfrm>
              <a:prstGeom prst="star16">
                <a:avLst>
                  <a:gd name="adj" fmla="val 37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6" name="Group 69"/>
              <p:cNvGrpSpPr>
                <a:grpSpLocks/>
              </p:cNvGrpSpPr>
              <p:nvPr/>
            </p:nvGrpSpPr>
            <p:grpSpPr bwMode="auto">
              <a:xfrm>
                <a:off x="6273800" y="3743325"/>
                <a:ext cx="941388" cy="2339975"/>
                <a:chOff x="2808" y="1990"/>
                <a:chExt cx="593" cy="1474"/>
              </a:xfrm>
            </p:grpSpPr>
            <p:sp>
              <p:nvSpPr>
                <p:cNvPr id="347" name="Oval 70"/>
                <p:cNvSpPr>
                  <a:spLocks noChangeArrowheads="1"/>
                </p:cNvSpPr>
                <p:nvPr/>
              </p:nvSpPr>
              <p:spPr bwMode="auto">
                <a:xfrm>
                  <a:off x="2950" y="2245"/>
                  <a:ext cx="255" cy="255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8" name="AutoShape 71"/>
                <p:cNvSpPr>
                  <a:spLocks noChangeArrowheads="1"/>
                </p:cNvSpPr>
                <p:nvPr/>
              </p:nvSpPr>
              <p:spPr bwMode="auto">
                <a:xfrm>
                  <a:off x="2922" y="2500"/>
                  <a:ext cx="311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9" name="AutoShape 72"/>
                <p:cNvSpPr>
                  <a:spLocks noChangeArrowheads="1"/>
                </p:cNvSpPr>
                <p:nvPr/>
              </p:nvSpPr>
              <p:spPr bwMode="auto">
                <a:xfrm>
                  <a:off x="2950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" name="AutoShape 73"/>
                <p:cNvSpPr>
                  <a:spLocks noChangeArrowheads="1"/>
                </p:cNvSpPr>
                <p:nvPr/>
              </p:nvSpPr>
              <p:spPr bwMode="auto">
                <a:xfrm>
                  <a:off x="3092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" name="AutoShape 74"/>
                <p:cNvSpPr>
                  <a:spLocks noChangeArrowheads="1"/>
                </p:cNvSpPr>
                <p:nvPr/>
              </p:nvSpPr>
              <p:spPr bwMode="auto">
                <a:xfrm rot="-1091706">
                  <a:off x="2844" y="2131"/>
                  <a:ext cx="114" cy="5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2" name="AutoShape 75"/>
                <p:cNvSpPr>
                  <a:spLocks noChangeArrowheads="1"/>
                </p:cNvSpPr>
                <p:nvPr/>
              </p:nvSpPr>
              <p:spPr bwMode="auto">
                <a:xfrm rot="3096808">
                  <a:off x="3208" y="2412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3" name="AutoShape 76"/>
                <p:cNvSpPr>
                  <a:spLocks noChangeArrowheads="1"/>
                </p:cNvSpPr>
                <p:nvPr/>
              </p:nvSpPr>
              <p:spPr bwMode="auto">
                <a:xfrm rot="9000000">
                  <a:off x="3231" y="2277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4" name="Freeform 77"/>
                <p:cNvSpPr>
                  <a:spLocks/>
                </p:cNvSpPr>
                <p:nvPr/>
              </p:nvSpPr>
              <p:spPr bwMode="auto">
                <a:xfrm>
                  <a:off x="2808" y="1990"/>
                  <a:ext cx="85" cy="227"/>
                </a:xfrm>
                <a:custGeom>
                  <a:avLst/>
                  <a:gdLst>
                    <a:gd name="T0" fmla="*/ 28 w 85"/>
                    <a:gd name="T1" fmla="*/ 0 h 227"/>
                    <a:gd name="T2" fmla="*/ 85 w 85"/>
                    <a:gd name="T3" fmla="*/ 0 h 227"/>
                    <a:gd name="T4" fmla="*/ 85 w 85"/>
                    <a:gd name="T5" fmla="*/ 170 h 227"/>
                    <a:gd name="T6" fmla="*/ 28 w 85"/>
                    <a:gd name="T7" fmla="*/ 227 h 227"/>
                    <a:gd name="T8" fmla="*/ 0 w 85"/>
                    <a:gd name="T9" fmla="*/ 227 h 227"/>
                    <a:gd name="T10" fmla="*/ 0 w 85"/>
                    <a:gd name="T11" fmla="*/ 170 h 227"/>
                    <a:gd name="T12" fmla="*/ 28 w 85"/>
                    <a:gd name="T13" fmla="*/ 142 h 227"/>
                    <a:gd name="T14" fmla="*/ 28 w 85"/>
                    <a:gd name="T1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5" h="227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85" y="170"/>
                      </a:lnTo>
                      <a:lnTo>
                        <a:pt x="28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744241" y="3088129"/>
            <a:ext cx="1297165" cy="1247672"/>
            <a:chOff x="744241" y="3088129"/>
            <a:chExt cx="1297165" cy="1247672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744241" y="3088129"/>
              <a:ext cx="1297165" cy="1247672"/>
              <a:chOff x="938213" y="4733925"/>
              <a:chExt cx="998537" cy="960438"/>
            </a:xfrm>
            <a:solidFill>
              <a:schemeClr val="tx1"/>
            </a:solidFill>
          </p:grpSpPr>
          <p:sp>
            <p:nvSpPr>
              <p:cNvPr id="59" name="Oval 3"/>
              <p:cNvSpPr>
                <a:spLocks noChangeArrowheads="1"/>
              </p:cNvSpPr>
              <p:nvPr/>
            </p:nvSpPr>
            <p:spPr bwMode="auto">
              <a:xfrm>
                <a:off x="947738" y="4733925"/>
                <a:ext cx="360362" cy="360363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AutoShape 4"/>
              <p:cNvSpPr>
                <a:spLocks noChangeArrowheads="1"/>
              </p:cNvSpPr>
              <p:nvPr/>
            </p:nvSpPr>
            <p:spPr bwMode="auto">
              <a:xfrm rot="900000">
                <a:off x="1217613" y="5049838"/>
                <a:ext cx="630237" cy="315912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AutoShape 6"/>
              <p:cNvSpPr>
                <a:spLocks noChangeArrowheads="1"/>
              </p:cNvSpPr>
              <p:nvPr/>
            </p:nvSpPr>
            <p:spPr bwMode="auto">
              <a:xfrm rot="7200000">
                <a:off x="1411288" y="5332413"/>
                <a:ext cx="504825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AutoShape 7"/>
              <p:cNvSpPr>
                <a:spLocks noChangeArrowheads="1"/>
              </p:cNvSpPr>
              <p:nvPr/>
            </p:nvSpPr>
            <p:spPr bwMode="auto">
              <a:xfrm rot="11700000">
                <a:off x="1487488" y="5513388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AutoShape 8"/>
              <p:cNvSpPr>
                <a:spLocks noChangeArrowheads="1"/>
              </p:cNvSpPr>
              <p:nvPr/>
            </p:nvSpPr>
            <p:spPr bwMode="auto">
              <a:xfrm rot="5806397">
                <a:off x="98583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AutoShape 10"/>
              <p:cNvSpPr>
                <a:spLocks noChangeArrowheads="1"/>
              </p:cNvSpPr>
              <p:nvPr/>
            </p:nvSpPr>
            <p:spPr bwMode="auto">
              <a:xfrm rot="21090940" flipV="1">
                <a:off x="93821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Oval 11"/>
              <p:cNvSpPr>
                <a:spLocks noChangeArrowheads="1"/>
              </p:cNvSpPr>
              <p:nvPr/>
            </p:nvSpPr>
            <p:spPr bwMode="auto">
              <a:xfrm rot="20700000" flipH="1">
                <a:off x="992188" y="4914900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2" name="グループ化 231"/>
            <p:cNvGrpSpPr/>
            <p:nvPr/>
          </p:nvGrpSpPr>
          <p:grpSpPr>
            <a:xfrm>
              <a:off x="744241" y="3088129"/>
              <a:ext cx="1297165" cy="1247672"/>
              <a:chOff x="938213" y="4733925"/>
              <a:chExt cx="998537" cy="960438"/>
            </a:xfrm>
          </p:grpSpPr>
          <p:sp>
            <p:nvSpPr>
              <p:cNvPr id="337" name="Oval 3"/>
              <p:cNvSpPr>
                <a:spLocks noChangeArrowheads="1"/>
              </p:cNvSpPr>
              <p:nvPr/>
            </p:nvSpPr>
            <p:spPr bwMode="auto">
              <a:xfrm>
                <a:off x="947738" y="4733925"/>
                <a:ext cx="360362" cy="360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" name="AutoShape 4"/>
              <p:cNvSpPr>
                <a:spLocks noChangeArrowheads="1"/>
              </p:cNvSpPr>
              <p:nvPr/>
            </p:nvSpPr>
            <p:spPr bwMode="auto">
              <a:xfrm rot="900000">
                <a:off x="1217613" y="5049838"/>
                <a:ext cx="630237" cy="31591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" name="AutoShape 6"/>
              <p:cNvSpPr>
                <a:spLocks noChangeArrowheads="1"/>
              </p:cNvSpPr>
              <p:nvPr/>
            </p:nvSpPr>
            <p:spPr bwMode="auto">
              <a:xfrm rot="7200000">
                <a:off x="1411288" y="5332413"/>
                <a:ext cx="504825" cy="18097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" name="AutoShape 7"/>
              <p:cNvSpPr>
                <a:spLocks noChangeArrowheads="1"/>
              </p:cNvSpPr>
              <p:nvPr/>
            </p:nvSpPr>
            <p:spPr bwMode="auto">
              <a:xfrm rot="11700000">
                <a:off x="1487488" y="5513388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" name="AutoShape 8"/>
              <p:cNvSpPr>
                <a:spLocks noChangeArrowheads="1"/>
              </p:cNvSpPr>
              <p:nvPr/>
            </p:nvSpPr>
            <p:spPr bwMode="auto">
              <a:xfrm rot="5806397">
                <a:off x="98583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AutoShape 10"/>
              <p:cNvSpPr>
                <a:spLocks noChangeArrowheads="1"/>
              </p:cNvSpPr>
              <p:nvPr/>
            </p:nvSpPr>
            <p:spPr bwMode="auto">
              <a:xfrm rot="21090940" flipV="1">
                <a:off x="93821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Oval 11"/>
              <p:cNvSpPr>
                <a:spLocks noChangeArrowheads="1"/>
              </p:cNvSpPr>
              <p:nvPr/>
            </p:nvSpPr>
            <p:spPr bwMode="auto">
              <a:xfrm rot="20700000" flipH="1">
                <a:off x="992188" y="4914900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2274224" y="3174737"/>
            <a:ext cx="1666312" cy="1189929"/>
            <a:chOff x="2274224" y="3174737"/>
            <a:chExt cx="1666312" cy="1189929"/>
          </a:xfrm>
        </p:grpSpPr>
        <p:grpSp>
          <p:nvGrpSpPr>
            <p:cNvPr id="122" name="グループ化 121"/>
            <p:cNvGrpSpPr/>
            <p:nvPr/>
          </p:nvGrpSpPr>
          <p:grpSpPr>
            <a:xfrm>
              <a:off x="2274224" y="3174737"/>
              <a:ext cx="1666312" cy="1189929"/>
              <a:chOff x="2100263" y="4733925"/>
              <a:chExt cx="1282700" cy="915988"/>
            </a:xfrm>
            <a:solidFill>
              <a:schemeClr val="tx1"/>
            </a:solidFill>
          </p:grpSpPr>
          <p:sp>
            <p:nvSpPr>
              <p:cNvPr id="123" name="Oval 30"/>
              <p:cNvSpPr>
                <a:spLocks noChangeArrowheads="1"/>
              </p:cNvSpPr>
              <p:nvPr/>
            </p:nvSpPr>
            <p:spPr bwMode="auto">
              <a:xfrm>
                <a:off x="2109788" y="4733925"/>
                <a:ext cx="360362" cy="360363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31"/>
              <p:cNvSpPr>
                <a:spLocks noChangeArrowheads="1"/>
              </p:cNvSpPr>
              <p:nvPr/>
            </p:nvSpPr>
            <p:spPr bwMode="auto">
              <a:xfrm rot="20700000">
                <a:off x="2374900" y="4973638"/>
                <a:ext cx="630238" cy="315912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32"/>
              <p:cNvSpPr>
                <a:spLocks noChangeArrowheads="1"/>
              </p:cNvSpPr>
              <p:nvPr/>
            </p:nvSpPr>
            <p:spPr bwMode="auto">
              <a:xfrm rot="3771344">
                <a:off x="2716213" y="5103813"/>
                <a:ext cx="504825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AutoShape 33"/>
              <p:cNvSpPr>
                <a:spLocks noChangeArrowheads="1"/>
              </p:cNvSpPr>
              <p:nvPr/>
            </p:nvSpPr>
            <p:spPr bwMode="auto">
              <a:xfrm rot="13015621">
                <a:off x="2933700" y="5341938"/>
                <a:ext cx="449263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AutoShape 34"/>
              <p:cNvSpPr>
                <a:spLocks noChangeArrowheads="1"/>
              </p:cNvSpPr>
              <p:nvPr/>
            </p:nvSpPr>
            <p:spPr bwMode="auto">
              <a:xfrm rot="5806397">
                <a:off x="214788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AutoShape 35"/>
              <p:cNvSpPr>
                <a:spLocks noChangeArrowheads="1"/>
              </p:cNvSpPr>
              <p:nvPr/>
            </p:nvSpPr>
            <p:spPr bwMode="auto">
              <a:xfrm rot="21090940" flipV="1">
                <a:off x="210026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Oval 36"/>
              <p:cNvSpPr>
                <a:spLocks noChangeArrowheads="1"/>
              </p:cNvSpPr>
              <p:nvPr/>
            </p:nvSpPr>
            <p:spPr bwMode="auto">
              <a:xfrm rot="20700000" flipH="1">
                <a:off x="2154238" y="4914900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AutoShape 37"/>
              <p:cNvSpPr>
                <a:spLocks noChangeArrowheads="1"/>
              </p:cNvSpPr>
              <p:nvPr/>
            </p:nvSpPr>
            <p:spPr bwMode="auto">
              <a:xfrm rot="13015621">
                <a:off x="2566988" y="5408613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AutoShape 38"/>
              <p:cNvSpPr>
                <a:spLocks noChangeArrowheads="1"/>
              </p:cNvSpPr>
              <p:nvPr/>
            </p:nvSpPr>
            <p:spPr bwMode="auto">
              <a:xfrm rot="7371327">
                <a:off x="2534445" y="5212556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3" name="グループ化 232"/>
            <p:cNvGrpSpPr/>
            <p:nvPr/>
          </p:nvGrpSpPr>
          <p:grpSpPr>
            <a:xfrm>
              <a:off x="2274224" y="3174737"/>
              <a:ext cx="1666312" cy="1189929"/>
              <a:chOff x="2100263" y="4733925"/>
              <a:chExt cx="1282700" cy="915988"/>
            </a:xfrm>
          </p:grpSpPr>
          <p:sp>
            <p:nvSpPr>
              <p:cNvPr id="328" name="Oval 30"/>
              <p:cNvSpPr>
                <a:spLocks noChangeArrowheads="1"/>
              </p:cNvSpPr>
              <p:nvPr/>
            </p:nvSpPr>
            <p:spPr bwMode="auto">
              <a:xfrm>
                <a:off x="2109788" y="4733925"/>
                <a:ext cx="360362" cy="360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9" name="AutoShape 31"/>
              <p:cNvSpPr>
                <a:spLocks noChangeArrowheads="1"/>
              </p:cNvSpPr>
              <p:nvPr/>
            </p:nvSpPr>
            <p:spPr bwMode="auto">
              <a:xfrm rot="20700000">
                <a:off x="2374900" y="4973638"/>
                <a:ext cx="630238" cy="31591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" name="AutoShape 32"/>
              <p:cNvSpPr>
                <a:spLocks noChangeArrowheads="1"/>
              </p:cNvSpPr>
              <p:nvPr/>
            </p:nvSpPr>
            <p:spPr bwMode="auto">
              <a:xfrm rot="3771344">
                <a:off x="2716213" y="5103813"/>
                <a:ext cx="504825" cy="18097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" name="AutoShape 33"/>
              <p:cNvSpPr>
                <a:spLocks noChangeArrowheads="1"/>
              </p:cNvSpPr>
              <p:nvPr/>
            </p:nvSpPr>
            <p:spPr bwMode="auto">
              <a:xfrm rot="13015621">
                <a:off x="2933700" y="5341938"/>
                <a:ext cx="449263" cy="18097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" name="AutoShape 34"/>
              <p:cNvSpPr>
                <a:spLocks noChangeArrowheads="1"/>
              </p:cNvSpPr>
              <p:nvPr/>
            </p:nvSpPr>
            <p:spPr bwMode="auto">
              <a:xfrm rot="5806397">
                <a:off x="214788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AutoShape 35"/>
              <p:cNvSpPr>
                <a:spLocks noChangeArrowheads="1"/>
              </p:cNvSpPr>
              <p:nvPr/>
            </p:nvSpPr>
            <p:spPr bwMode="auto">
              <a:xfrm rot="21090940" flipV="1">
                <a:off x="210026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Oval 36"/>
              <p:cNvSpPr>
                <a:spLocks noChangeArrowheads="1"/>
              </p:cNvSpPr>
              <p:nvPr/>
            </p:nvSpPr>
            <p:spPr bwMode="auto">
              <a:xfrm rot="20700000" flipH="1">
                <a:off x="2154238" y="4914900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AutoShape 37"/>
              <p:cNvSpPr>
                <a:spLocks noChangeArrowheads="1"/>
              </p:cNvSpPr>
              <p:nvPr/>
            </p:nvSpPr>
            <p:spPr bwMode="auto">
              <a:xfrm rot="13015621">
                <a:off x="2566988" y="5408613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6" name="AutoShape 38"/>
              <p:cNvSpPr>
                <a:spLocks noChangeArrowheads="1"/>
              </p:cNvSpPr>
              <p:nvPr/>
            </p:nvSpPr>
            <p:spPr bwMode="auto">
              <a:xfrm rot="7371327">
                <a:off x="2534445" y="5212556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6515745" y="2742178"/>
            <a:ext cx="660673" cy="1642211"/>
            <a:chOff x="6515745" y="2742178"/>
            <a:chExt cx="660673" cy="1642211"/>
          </a:xfrm>
        </p:grpSpPr>
        <p:grpSp>
          <p:nvGrpSpPr>
            <p:cNvPr id="132" name="Group 50"/>
            <p:cNvGrpSpPr>
              <a:grpSpLocks/>
            </p:cNvGrpSpPr>
            <p:nvPr/>
          </p:nvGrpSpPr>
          <p:grpSpPr bwMode="auto">
            <a:xfrm>
              <a:off x="6515745" y="2742178"/>
              <a:ext cx="660673" cy="1642211"/>
              <a:chOff x="2808" y="1990"/>
              <a:chExt cx="593" cy="1474"/>
            </a:xfrm>
            <a:solidFill>
              <a:schemeClr val="tx1"/>
            </a:solidFill>
          </p:grpSpPr>
          <p:sp>
            <p:nvSpPr>
              <p:cNvPr id="133" name="Oval 39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40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AutoShape 41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42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43"/>
              <p:cNvSpPr>
                <a:spLocks noChangeArrowheads="1"/>
              </p:cNvSpPr>
              <p:nvPr/>
            </p:nvSpPr>
            <p:spPr bwMode="auto">
              <a:xfrm rot="-1091706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AutoShape 44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45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Freeform 48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571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" name="Group 50"/>
            <p:cNvGrpSpPr>
              <a:grpSpLocks/>
            </p:cNvGrpSpPr>
            <p:nvPr/>
          </p:nvGrpSpPr>
          <p:grpSpPr bwMode="auto">
            <a:xfrm>
              <a:off x="6515745" y="2742178"/>
              <a:ext cx="660673" cy="1642211"/>
              <a:chOff x="2808" y="1990"/>
              <a:chExt cx="593" cy="1474"/>
            </a:xfrm>
          </p:grpSpPr>
          <p:sp>
            <p:nvSpPr>
              <p:cNvPr id="320" name="Oval 39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" name="AutoShape 40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" name="AutoShape 41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" name="AutoShape 42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" name="AutoShape 43"/>
              <p:cNvSpPr>
                <a:spLocks noChangeArrowheads="1"/>
              </p:cNvSpPr>
              <p:nvPr/>
            </p:nvSpPr>
            <p:spPr bwMode="auto">
              <a:xfrm rot="-1091706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" name="AutoShape 44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" name="AutoShape 45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" name="Freeform 48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4146981" y="2963193"/>
            <a:ext cx="1645689" cy="1309539"/>
            <a:chOff x="4146981" y="2963193"/>
            <a:chExt cx="1645689" cy="1309539"/>
          </a:xfrm>
        </p:grpSpPr>
        <p:grpSp>
          <p:nvGrpSpPr>
            <p:cNvPr id="141" name="グループ化 140"/>
            <p:cNvGrpSpPr/>
            <p:nvPr/>
          </p:nvGrpSpPr>
          <p:grpSpPr>
            <a:xfrm>
              <a:off x="4146981" y="2963193"/>
              <a:ext cx="1645689" cy="1309539"/>
              <a:chOff x="3243263" y="4462463"/>
              <a:chExt cx="1266825" cy="1008062"/>
            </a:xfrm>
            <a:solidFill>
              <a:schemeClr val="tx1"/>
            </a:solidFill>
          </p:grpSpPr>
          <p:sp>
            <p:nvSpPr>
              <p:cNvPr id="142" name="Oval 51"/>
              <p:cNvSpPr>
                <a:spLocks noChangeArrowheads="1"/>
              </p:cNvSpPr>
              <p:nvPr/>
            </p:nvSpPr>
            <p:spPr bwMode="auto">
              <a:xfrm>
                <a:off x="3289300" y="4462463"/>
                <a:ext cx="360363" cy="360362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52"/>
              <p:cNvSpPr>
                <a:spLocks noChangeArrowheads="1"/>
              </p:cNvSpPr>
              <p:nvPr/>
            </p:nvSpPr>
            <p:spPr bwMode="auto">
              <a:xfrm rot="1800000">
                <a:off x="3513138" y="4778375"/>
                <a:ext cx="630237" cy="315913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4" name="Group 64"/>
              <p:cNvGrpSpPr>
                <a:grpSpLocks/>
              </p:cNvGrpSpPr>
              <p:nvPr/>
            </p:nvGrpSpPr>
            <p:grpSpPr bwMode="auto">
              <a:xfrm>
                <a:off x="4005263" y="4873625"/>
                <a:ext cx="504825" cy="581025"/>
                <a:chOff x="2553" y="3124"/>
                <a:chExt cx="318" cy="366"/>
              </a:xfrm>
              <a:grpFill/>
            </p:grpSpPr>
            <p:sp>
              <p:nvSpPr>
                <p:cNvPr id="156" name="AutoShape 53"/>
                <p:cNvSpPr>
                  <a:spLocks noChangeArrowheads="1"/>
                </p:cNvSpPr>
                <p:nvPr/>
              </p:nvSpPr>
              <p:spPr bwMode="auto">
                <a:xfrm rot="3771344">
                  <a:off x="2451" y="3226"/>
                  <a:ext cx="318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AutoShape 54"/>
                <p:cNvSpPr>
                  <a:spLocks noChangeArrowheads="1"/>
                </p:cNvSpPr>
                <p:nvPr/>
              </p:nvSpPr>
              <p:spPr bwMode="auto">
                <a:xfrm rot="13015621">
                  <a:off x="2588" y="3376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5" name="AutoShape 56"/>
              <p:cNvSpPr>
                <a:spLocks noChangeArrowheads="1"/>
              </p:cNvSpPr>
              <p:nvPr/>
            </p:nvSpPr>
            <p:spPr bwMode="auto">
              <a:xfrm rot="21090940" flipV="1">
                <a:off x="3279775" y="4556125"/>
                <a:ext cx="360363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Oval 57"/>
              <p:cNvSpPr>
                <a:spLocks noChangeArrowheads="1"/>
              </p:cNvSpPr>
              <p:nvPr/>
            </p:nvSpPr>
            <p:spPr bwMode="auto">
              <a:xfrm rot="20700000" flipH="1">
                <a:off x="3333750" y="4643438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" name="Group 63"/>
              <p:cNvGrpSpPr>
                <a:grpSpLocks/>
              </p:cNvGrpSpPr>
              <p:nvPr/>
            </p:nvGrpSpPr>
            <p:grpSpPr bwMode="auto">
              <a:xfrm rot="1787477">
                <a:off x="3648075" y="4959350"/>
                <a:ext cx="449263" cy="511175"/>
                <a:chOff x="2319" y="3152"/>
                <a:chExt cx="283" cy="322"/>
              </a:xfrm>
              <a:grpFill/>
            </p:grpSpPr>
            <p:sp>
              <p:nvSpPr>
                <p:cNvPr id="154" name="AutoShape 58"/>
                <p:cNvSpPr>
                  <a:spLocks noChangeArrowheads="1"/>
                </p:cNvSpPr>
                <p:nvPr/>
              </p:nvSpPr>
              <p:spPr bwMode="auto">
                <a:xfrm rot="13015621">
                  <a:off x="2319" y="3360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" name="AutoShape 59"/>
                <p:cNvSpPr>
                  <a:spLocks noChangeArrowheads="1"/>
                </p:cNvSpPr>
                <p:nvPr/>
              </p:nvSpPr>
              <p:spPr bwMode="auto">
                <a:xfrm rot="7371327">
                  <a:off x="2298" y="3237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" name="Group 65"/>
              <p:cNvGrpSpPr>
                <a:grpSpLocks/>
              </p:cNvGrpSpPr>
              <p:nvPr/>
            </p:nvGrpSpPr>
            <p:grpSpPr bwMode="auto">
              <a:xfrm>
                <a:off x="3243263" y="4914900"/>
                <a:ext cx="449262" cy="136525"/>
                <a:chOff x="2043" y="3096"/>
                <a:chExt cx="283" cy="86"/>
              </a:xfrm>
              <a:grpFill/>
            </p:grpSpPr>
            <p:sp>
              <p:nvSpPr>
                <p:cNvPr id="152" name="AutoShape 55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" name="AutoShape 61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" name="Group 66"/>
              <p:cNvGrpSpPr>
                <a:grpSpLocks/>
              </p:cNvGrpSpPr>
              <p:nvPr/>
            </p:nvGrpSpPr>
            <p:grpSpPr bwMode="auto">
              <a:xfrm rot="10800000">
                <a:off x="3648075" y="4643438"/>
                <a:ext cx="449263" cy="136525"/>
                <a:chOff x="2043" y="3096"/>
                <a:chExt cx="283" cy="86"/>
              </a:xfrm>
              <a:grpFill/>
            </p:grpSpPr>
            <p:sp>
              <p:nvSpPr>
                <p:cNvPr id="150" name="AutoShape 67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" name="AutoShape 68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5" name="グループ化 234"/>
            <p:cNvGrpSpPr/>
            <p:nvPr/>
          </p:nvGrpSpPr>
          <p:grpSpPr>
            <a:xfrm>
              <a:off x="4146981" y="2963193"/>
              <a:ext cx="1645689" cy="1309539"/>
              <a:chOff x="3243263" y="4462463"/>
              <a:chExt cx="1266825" cy="1008062"/>
            </a:xfrm>
          </p:grpSpPr>
          <p:sp>
            <p:nvSpPr>
              <p:cNvPr id="304" name="Oval 51"/>
              <p:cNvSpPr>
                <a:spLocks noChangeArrowheads="1"/>
              </p:cNvSpPr>
              <p:nvPr/>
            </p:nvSpPr>
            <p:spPr bwMode="auto">
              <a:xfrm>
                <a:off x="3289300" y="4462463"/>
                <a:ext cx="360363" cy="36036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AutoShape 52"/>
              <p:cNvSpPr>
                <a:spLocks noChangeArrowheads="1"/>
              </p:cNvSpPr>
              <p:nvPr/>
            </p:nvSpPr>
            <p:spPr bwMode="auto">
              <a:xfrm rot="1800000">
                <a:off x="3513138" y="4778375"/>
                <a:ext cx="630237" cy="3159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6" name="Group 64"/>
              <p:cNvGrpSpPr>
                <a:grpSpLocks/>
              </p:cNvGrpSpPr>
              <p:nvPr/>
            </p:nvGrpSpPr>
            <p:grpSpPr bwMode="auto">
              <a:xfrm>
                <a:off x="4005263" y="4873625"/>
                <a:ext cx="504825" cy="581025"/>
                <a:chOff x="2553" y="3124"/>
                <a:chExt cx="318" cy="366"/>
              </a:xfrm>
            </p:grpSpPr>
            <p:sp>
              <p:nvSpPr>
                <p:cNvPr id="318" name="AutoShape 53"/>
                <p:cNvSpPr>
                  <a:spLocks noChangeArrowheads="1"/>
                </p:cNvSpPr>
                <p:nvPr/>
              </p:nvSpPr>
              <p:spPr bwMode="auto">
                <a:xfrm rot="3771344">
                  <a:off x="2451" y="3226"/>
                  <a:ext cx="318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9" name="AutoShape 54"/>
                <p:cNvSpPr>
                  <a:spLocks noChangeArrowheads="1"/>
                </p:cNvSpPr>
                <p:nvPr/>
              </p:nvSpPr>
              <p:spPr bwMode="auto">
                <a:xfrm rot="13015621">
                  <a:off x="2588" y="3376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07" name="AutoShape 56"/>
              <p:cNvSpPr>
                <a:spLocks noChangeArrowheads="1"/>
              </p:cNvSpPr>
              <p:nvPr/>
            </p:nvSpPr>
            <p:spPr bwMode="auto">
              <a:xfrm rot="21090940" flipV="1">
                <a:off x="3279775" y="4556125"/>
                <a:ext cx="360363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Oval 57"/>
              <p:cNvSpPr>
                <a:spLocks noChangeArrowheads="1"/>
              </p:cNvSpPr>
              <p:nvPr/>
            </p:nvSpPr>
            <p:spPr bwMode="auto">
              <a:xfrm rot="20700000" flipH="1">
                <a:off x="3333750" y="4643438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9" name="Group 63"/>
              <p:cNvGrpSpPr>
                <a:grpSpLocks/>
              </p:cNvGrpSpPr>
              <p:nvPr/>
            </p:nvGrpSpPr>
            <p:grpSpPr bwMode="auto">
              <a:xfrm rot="1787477">
                <a:off x="3648075" y="4959350"/>
                <a:ext cx="449263" cy="511175"/>
                <a:chOff x="2319" y="3152"/>
                <a:chExt cx="283" cy="322"/>
              </a:xfrm>
            </p:grpSpPr>
            <p:sp>
              <p:nvSpPr>
                <p:cNvPr id="316" name="AutoShape 58"/>
                <p:cNvSpPr>
                  <a:spLocks noChangeArrowheads="1"/>
                </p:cNvSpPr>
                <p:nvPr/>
              </p:nvSpPr>
              <p:spPr bwMode="auto">
                <a:xfrm rot="13015621">
                  <a:off x="2319" y="3360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" name="AutoShape 59"/>
                <p:cNvSpPr>
                  <a:spLocks noChangeArrowheads="1"/>
                </p:cNvSpPr>
                <p:nvPr/>
              </p:nvSpPr>
              <p:spPr bwMode="auto">
                <a:xfrm rot="7371327">
                  <a:off x="2298" y="3237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0" name="Group 65"/>
              <p:cNvGrpSpPr>
                <a:grpSpLocks/>
              </p:cNvGrpSpPr>
              <p:nvPr/>
            </p:nvGrpSpPr>
            <p:grpSpPr bwMode="auto">
              <a:xfrm>
                <a:off x="3243263" y="4914900"/>
                <a:ext cx="449262" cy="136525"/>
                <a:chOff x="2043" y="3096"/>
                <a:chExt cx="283" cy="86"/>
              </a:xfrm>
            </p:grpSpPr>
            <p:sp>
              <p:nvSpPr>
                <p:cNvPr id="314" name="AutoShape 55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5" name="AutoShape 61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1" name="Group 66"/>
              <p:cNvGrpSpPr>
                <a:grpSpLocks/>
              </p:cNvGrpSpPr>
              <p:nvPr/>
            </p:nvGrpSpPr>
            <p:grpSpPr bwMode="auto">
              <a:xfrm rot="10800000">
                <a:off x="3648075" y="4643438"/>
                <a:ext cx="449263" cy="136525"/>
                <a:chOff x="2043" y="3096"/>
                <a:chExt cx="283" cy="86"/>
              </a:xfrm>
            </p:grpSpPr>
            <p:sp>
              <p:nvSpPr>
                <p:cNvPr id="312" name="AutoShape 67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3" name="AutoShape 68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8342506" y="2517275"/>
            <a:ext cx="766513" cy="1862806"/>
            <a:chOff x="8342506" y="2517275"/>
            <a:chExt cx="766513" cy="1862806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8342506" y="2517275"/>
              <a:ext cx="766513" cy="1862806"/>
              <a:chOff x="6122988" y="3429000"/>
              <a:chExt cx="1092200" cy="2654300"/>
            </a:xfrm>
            <a:solidFill>
              <a:schemeClr val="tx1"/>
            </a:solidFill>
          </p:grpSpPr>
          <p:sp>
            <p:nvSpPr>
              <p:cNvPr id="159" name="AutoShape 78"/>
              <p:cNvSpPr>
                <a:spLocks noChangeArrowheads="1"/>
              </p:cNvSpPr>
              <p:nvPr/>
            </p:nvSpPr>
            <p:spPr bwMode="auto">
              <a:xfrm>
                <a:off x="6122988" y="3429000"/>
                <a:ext cx="539750" cy="539750"/>
              </a:xfrm>
              <a:prstGeom prst="star16">
                <a:avLst>
                  <a:gd name="adj" fmla="val 37500"/>
                </a:avLst>
              </a:pr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AutoShape 79"/>
              <p:cNvSpPr>
                <a:spLocks noChangeArrowheads="1"/>
              </p:cNvSpPr>
              <p:nvPr/>
            </p:nvSpPr>
            <p:spPr bwMode="auto">
              <a:xfrm>
                <a:off x="6221413" y="3527425"/>
                <a:ext cx="342900" cy="342900"/>
              </a:xfrm>
              <a:prstGeom prst="star16">
                <a:avLst>
                  <a:gd name="adj" fmla="val 37500"/>
                </a:avLst>
              </a:pr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1" name="Group 69"/>
              <p:cNvGrpSpPr>
                <a:grpSpLocks/>
              </p:cNvGrpSpPr>
              <p:nvPr/>
            </p:nvGrpSpPr>
            <p:grpSpPr bwMode="auto">
              <a:xfrm>
                <a:off x="6273800" y="3743325"/>
                <a:ext cx="941388" cy="2339975"/>
                <a:chOff x="2808" y="1990"/>
                <a:chExt cx="593" cy="1474"/>
              </a:xfrm>
              <a:grpFill/>
            </p:grpSpPr>
            <p:sp>
              <p:nvSpPr>
                <p:cNvPr id="162" name="Oval 70"/>
                <p:cNvSpPr>
                  <a:spLocks noChangeArrowheads="1"/>
                </p:cNvSpPr>
                <p:nvPr/>
              </p:nvSpPr>
              <p:spPr bwMode="auto">
                <a:xfrm>
                  <a:off x="2950" y="2245"/>
                  <a:ext cx="255" cy="255"/>
                </a:xfrm>
                <a:prstGeom prst="ellipse">
                  <a:avLst/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3" name="AutoShape 71"/>
                <p:cNvSpPr>
                  <a:spLocks noChangeArrowheads="1"/>
                </p:cNvSpPr>
                <p:nvPr/>
              </p:nvSpPr>
              <p:spPr bwMode="auto">
                <a:xfrm>
                  <a:off x="2922" y="2500"/>
                  <a:ext cx="311" cy="59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AutoShape 72"/>
                <p:cNvSpPr>
                  <a:spLocks noChangeArrowheads="1"/>
                </p:cNvSpPr>
                <p:nvPr/>
              </p:nvSpPr>
              <p:spPr bwMode="auto">
                <a:xfrm>
                  <a:off x="2950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AutoShape 73"/>
                <p:cNvSpPr>
                  <a:spLocks noChangeArrowheads="1"/>
                </p:cNvSpPr>
                <p:nvPr/>
              </p:nvSpPr>
              <p:spPr bwMode="auto">
                <a:xfrm>
                  <a:off x="3092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AutoShape 74"/>
                <p:cNvSpPr>
                  <a:spLocks noChangeArrowheads="1"/>
                </p:cNvSpPr>
                <p:nvPr/>
              </p:nvSpPr>
              <p:spPr bwMode="auto">
                <a:xfrm rot="-1091706">
                  <a:off x="2844" y="2131"/>
                  <a:ext cx="114" cy="53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7" name="AutoShape 75"/>
                <p:cNvSpPr>
                  <a:spLocks noChangeArrowheads="1"/>
                </p:cNvSpPr>
                <p:nvPr/>
              </p:nvSpPr>
              <p:spPr bwMode="auto">
                <a:xfrm rot="3096808">
                  <a:off x="3208" y="2412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AutoShape 76"/>
                <p:cNvSpPr>
                  <a:spLocks noChangeArrowheads="1"/>
                </p:cNvSpPr>
                <p:nvPr/>
              </p:nvSpPr>
              <p:spPr bwMode="auto">
                <a:xfrm rot="9000000">
                  <a:off x="3231" y="2277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" name="Freeform 77"/>
                <p:cNvSpPr>
                  <a:spLocks/>
                </p:cNvSpPr>
                <p:nvPr/>
              </p:nvSpPr>
              <p:spPr bwMode="auto">
                <a:xfrm>
                  <a:off x="2808" y="1990"/>
                  <a:ext cx="85" cy="227"/>
                </a:xfrm>
                <a:custGeom>
                  <a:avLst/>
                  <a:gdLst>
                    <a:gd name="T0" fmla="*/ 28 w 85"/>
                    <a:gd name="T1" fmla="*/ 0 h 227"/>
                    <a:gd name="T2" fmla="*/ 85 w 85"/>
                    <a:gd name="T3" fmla="*/ 0 h 227"/>
                    <a:gd name="T4" fmla="*/ 85 w 85"/>
                    <a:gd name="T5" fmla="*/ 170 h 227"/>
                    <a:gd name="T6" fmla="*/ 28 w 85"/>
                    <a:gd name="T7" fmla="*/ 227 h 227"/>
                    <a:gd name="T8" fmla="*/ 0 w 85"/>
                    <a:gd name="T9" fmla="*/ 227 h 227"/>
                    <a:gd name="T10" fmla="*/ 0 w 85"/>
                    <a:gd name="T11" fmla="*/ 170 h 227"/>
                    <a:gd name="T12" fmla="*/ 28 w 85"/>
                    <a:gd name="T13" fmla="*/ 142 h 227"/>
                    <a:gd name="T14" fmla="*/ 28 w 85"/>
                    <a:gd name="T1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5" h="227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85" y="170"/>
                      </a:lnTo>
                      <a:lnTo>
                        <a:pt x="28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571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6" name="グループ化 235"/>
            <p:cNvGrpSpPr/>
            <p:nvPr/>
          </p:nvGrpSpPr>
          <p:grpSpPr>
            <a:xfrm>
              <a:off x="8342506" y="2517275"/>
              <a:ext cx="766513" cy="1862806"/>
              <a:chOff x="6122988" y="3429000"/>
              <a:chExt cx="1092200" cy="2654300"/>
            </a:xfrm>
          </p:grpSpPr>
          <p:sp>
            <p:nvSpPr>
              <p:cNvPr id="293" name="AutoShape 78"/>
              <p:cNvSpPr>
                <a:spLocks noChangeArrowheads="1"/>
              </p:cNvSpPr>
              <p:nvPr/>
            </p:nvSpPr>
            <p:spPr bwMode="auto">
              <a:xfrm>
                <a:off x="6122988" y="3429000"/>
                <a:ext cx="539750" cy="539750"/>
              </a:xfrm>
              <a:prstGeom prst="star16">
                <a:avLst>
                  <a:gd name="adj" fmla="val 3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AutoShape 79"/>
              <p:cNvSpPr>
                <a:spLocks noChangeArrowheads="1"/>
              </p:cNvSpPr>
              <p:nvPr/>
            </p:nvSpPr>
            <p:spPr bwMode="auto">
              <a:xfrm>
                <a:off x="6221413" y="3527425"/>
                <a:ext cx="342900" cy="342900"/>
              </a:xfrm>
              <a:prstGeom prst="star16">
                <a:avLst>
                  <a:gd name="adj" fmla="val 37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5" name="Group 69"/>
              <p:cNvGrpSpPr>
                <a:grpSpLocks/>
              </p:cNvGrpSpPr>
              <p:nvPr/>
            </p:nvGrpSpPr>
            <p:grpSpPr bwMode="auto">
              <a:xfrm>
                <a:off x="6273800" y="3743325"/>
                <a:ext cx="941388" cy="2339975"/>
                <a:chOff x="2808" y="1990"/>
                <a:chExt cx="593" cy="1474"/>
              </a:xfrm>
            </p:grpSpPr>
            <p:sp>
              <p:nvSpPr>
                <p:cNvPr id="296" name="Oval 70"/>
                <p:cNvSpPr>
                  <a:spLocks noChangeArrowheads="1"/>
                </p:cNvSpPr>
                <p:nvPr/>
              </p:nvSpPr>
              <p:spPr bwMode="auto">
                <a:xfrm>
                  <a:off x="2950" y="2245"/>
                  <a:ext cx="255" cy="25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" name="AutoShape 71"/>
                <p:cNvSpPr>
                  <a:spLocks noChangeArrowheads="1"/>
                </p:cNvSpPr>
                <p:nvPr/>
              </p:nvSpPr>
              <p:spPr bwMode="auto">
                <a:xfrm>
                  <a:off x="2922" y="2500"/>
                  <a:ext cx="311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" name="AutoShape 72"/>
                <p:cNvSpPr>
                  <a:spLocks noChangeArrowheads="1"/>
                </p:cNvSpPr>
                <p:nvPr/>
              </p:nvSpPr>
              <p:spPr bwMode="auto">
                <a:xfrm>
                  <a:off x="2950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" name="AutoShape 73"/>
                <p:cNvSpPr>
                  <a:spLocks noChangeArrowheads="1"/>
                </p:cNvSpPr>
                <p:nvPr/>
              </p:nvSpPr>
              <p:spPr bwMode="auto">
                <a:xfrm>
                  <a:off x="3092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" name="AutoShape 74"/>
                <p:cNvSpPr>
                  <a:spLocks noChangeArrowheads="1"/>
                </p:cNvSpPr>
                <p:nvPr/>
              </p:nvSpPr>
              <p:spPr bwMode="auto">
                <a:xfrm rot="-1091706">
                  <a:off x="2844" y="2131"/>
                  <a:ext cx="114" cy="5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" name="AutoShape 75"/>
                <p:cNvSpPr>
                  <a:spLocks noChangeArrowheads="1"/>
                </p:cNvSpPr>
                <p:nvPr/>
              </p:nvSpPr>
              <p:spPr bwMode="auto">
                <a:xfrm rot="3096808">
                  <a:off x="3208" y="2412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" name="AutoShape 76"/>
                <p:cNvSpPr>
                  <a:spLocks noChangeArrowheads="1"/>
                </p:cNvSpPr>
                <p:nvPr/>
              </p:nvSpPr>
              <p:spPr bwMode="auto">
                <a:xfrm rot="9000000">
                  <a:off x="3231" y="2277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" name="Freeform 77"/>
                <p:cNvSpPr>
                  <a:spLocks/>
                </p:cNvSpPr>
                <p:nvPr/>
              </p:nvSpPr>
              <p:spPr bwMode="auto">
                <a:xfrm>
                  <a:off x="2808" y="1990"/>
                  <a:ext cx="85" cy="227"/>
                </a:xfrm>
                <a:custGeom>
                  <a:avLst/>
                  <a:gdLst>
                    <a:gd name="T0" fmla="*/ 28 w 85"/>
                    <a:gd name="T1" fmla="*/ 0 h 227"/>
                    <a:gd name="T2" fmla="*/ 85 w 85"/>
                    <a:gd name="T3" fmla="*/ 0 h 227"/>
                    <a:gd name="T4" fmla="*/ 85 w 85"/>
                    <a:gd name="T5" fmla="*/ 170 h 227"/>
                    <a:gd name="T6" fmla="*/ 28 w 85"/>
                    <a:gd name="T7" fmla="*/ 227 h 227"/>
                    <a:gd name="T8" fmla="*/ 0 w 85"/>
                    <a:gd name="T9" fmla="*/ 227 h 227"/>
                    <a:gd name="T10" fmla="*/ 0 w 85"/>
                    <a:gd name="T11" fmla="*/ 170 h 227"/>
                    <a:gd name="T12" fmla="*/ 28 w 85"/>
                    <a:gd name="T13" fmla="*/ 142 h 227"/>
                    <a:gd name="T14" fmla="*/ 28 w 85"/>
                    <a:gd name="T1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5" h="227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85" y="170"/>
                      </a:lnTo>
                      <a:lnTo>
                        <a:pt x="28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744241" y="5018529"/>
            <a:ext cx="1297165" cy="1247672"/>
            <a:chOff x="744241" y="5018529"/>
            <a:chExt cx="1297165" cy="1247672"/>
          </a:xfrm>
        </p:grpSpPr>
        <p:grpSp>
          <p:nvGrpSpPr>
            <p:cNvPr id="170" name="グループ化 169"/>
            <p:cNvGrpSpPr/>
            <p:nvPr/>
          </p:nvGrpSpPr>
          <p:grpSpPr>
            <a:xfrm>
              <a:off x="744241" y="5018529"/>
              <a:ext cx="1297165" cy="1247672"/>
              <a:chOff x="938213" y="4733925"/>
              <a:chExt cx="998537" cy="960438"/>
            </a:xfrm>
            <a:solidFill>
              <a:schemeClr val="tx1"/>
            </a:solidFill>
          </p:grpSpPr>
          <p:sp>
            <p:nvSpPr>
              <p:cNvPr id="171" name="Oval 3"/>
              <p:cNvSpPr>
                <a:spLocks noChangeArrowheads="1"/>
              </p:cNvSpPr>
              <p:nvPr/>
            </p:nvSpPr>
            <p:spPr bwMode="auto">
              <a:xfrm>
                <a:off x="947738" y="4733925"/>
                <a:ext cx="360362" cy="360363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AutoShape 4"/>
              <p:cNvSpPr>
                <a:spLocks noChangeArrowheads="1"/>
              </p:cNvSpPr>
              <p:nvPr/>
            </p:nvSpPr>
            <p:spPr bwMode="auto">
              <a:xfrm rot="900000">
                <a:off x="1217613" y="5049838"/>
                <a:ext cx="630237" cy="315912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6"/>
              <p:cNvSpPr>
                <a:spLocks noChangeArrowheads="1"/>
              </p:cNvSpPr>
              <p:nvPr/>
            </p:nvSpPr>
            <p:spPr bwMode="auto">
              <a:xfrm rot="7200000">
                <a:off x="1411288" y="5332413"/>
                <a:ext cx="504825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7"/>
              <p:cNvSpPr>
                <a:spLocks noChangeArrowheads="1"/>
              </p:cNvSpPr>
              <p:nvPr/>
            </p:nvSpPr>
            <p:spPr bwMode="auto">
              <a:xfrm rot="11700000">
                <a:off x="1487488" y="5513388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AutoShape 8"/>
              <p:cNvSpPr>
                <a:spLocks noChangeArrowheads="1"/>
              </p:cNvSpPr>
              <p:nvPr/>
            </p:nvSpPr>
            <p:spPr bwMode="auto">
              <a:xfrm rot="5806397">
                <a:off x="98583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10"/>
              <p:cNvSpPr>
                <a:spLocks noChangeArrowheads="1"/>
              </p:cNvSpPr>
              <p:nvPr/>
            </p:nvSpPr>
            <p:spPr bwMode="auto">
              <a:xfrm rot="21090940" flipV="1">
                <a:off x="93821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Oval 11"/>
              <p:cNvSpPr>
                <a:spLocks noChangeArrowheads="1"/>
              </p:cNvSpPr>
              <p:nvPr/>
            </p:nvSpPr>
            <p:spPr bwMode="auto">
              <a:xfrm rot="20700000" flipH="1">
                <a:off x="992188" y="4914900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7" name="グループ化 236"/>
            <p:cNvGrpSpPr/>
            <p:nvPr/>
          </p:nvGrpSpPr>
          <p:grpSpPr>
            <a:xfrm>
              <a:off x="744241" y="5018529"/>
              <a:ext cx="1297165" cy="1247672"/>
              <a:chOff x="938213" y="4733925"/>
              <a:chExt cx="998537" cy="960438"/>
            </a:xfrm>
          </p:grpSpPr>
          <p:sp>
            <p:nvSpPr>
              <p:cNvPr id="286" name="Oval 3"/>
              <p:cNvSpPr>
                <a:spLocks noChangeArrowheads="1"/>
              </p:cNvSpPr>
              <p:nvPr/>
            </p:nvSpPr>
            <p:spPr bwMode="auto">
              <a:xfrm>
                <a:off x="947738" y="4733925"/>
                <a:ext cx="360362" cy="360363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AutoShape 4"/>
              <p:cNvSpPr>
                <a:spLocks noChangeArrowheads="1"/>
              </p:cNvSpPr>
              <p:nvPr/>
            </p:nvSpPr>
            <p:spPr bwMode="auto">
              <a:xfrm rot="900000">
                <a:off x="1217613" y="5049838"/>
                <a:ext cx="630237" cy="315912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AutoShape 6"/>
              <p:cNvSpPr>
                <a:spLocks noChangeArrowheads="1"/>
              </p:cNvSpPr>
              <p:nvPr/>
            </p:nvSpPr>
            <p:spPr bwMode="auto">
              <a:xfrm rot="7200000">
                <a:off x="1411288" y="5332413"/>
                <a:ext cx="504825" cy="18097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" name="AutoShape 7"/>
              <p:cNvSpPr>
                <a:spLocks noChangeArrowheads="1"/>
              </p:cNvSpPr>
              <p:nvPr/>
            </p:nvSpPr>
            <p:spPr bwMode="auto">
              <a:xfrm rot="11700000">
                <a:off x="1487488" y="5513388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" name="AutoShape 8"/>
              <p:cNvSpPr>
                <a:spLocks noChangeArrowheads="1"/>
              </p:cNvSpPr>
              <p:nvPr/>
            </p:nvSpPr>
            <p:spPr bwMode="auto">
              <a:xfrm rot="5806397">
                <a:off x="98583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AutoShape 10"/>
              <p:cNvSpPr>
                <a:spLocks noChangeArrowheads="1"/>
              </p:cNvSpPr>
              <p:nvPr/>
            </p:nvSpPr>
            <p:spPr bwMode="auto">
              <a:xfrm rot="21090940" flipV="1">
                <a:off x="93821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Oval 11"/>
              <p:cNvSpPr>
                <a:spLocks noChangeArrowheads="1"/>
              </p:cNvSpPr>
              <p:nvPr/>
            </p:nvSpPr>
            <p:spPr bwMode="auto">
              <a:xfrm rot="20700000" flipH="1">
                <a:off x="992188" y="4914900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2274224" y="5105137"/>
            <a:ext cx="1666312" cy="1189929"/>
            <a:chOff x="2274224" y="5105137"/>
            <a:chExt cx="1666312" cy="1189929"/>
          </a:xfrm>
        </p:grpSpPr>
        <p:grpSp>
          <p:nvGrpSpPr>
            <p:cNvPr id="178" name="グループ化 177"/>
            <p:cNvGrpSpPr/>
            <p:nvPr/>
          </p:nvGrpSpPr>
          <p:grpSpPr>
            <a:xfrm>
              <a:off x="2274224" y="5105137"/>
              <a:ext cx="1666312" cy="1189929"/>
              <a:chOff x="2100263" y="4733925"/>
              <a:chExt cx="1282700" cy="915988"/>
            </a:xfrm>
            <a:solidFill>
              <a:schemeClr val="tx1"/>
            </a:solidFill>
          </p:grpSpPr>
          <p:sp>
            <p:nvSpPr>
              <p:cNvPr id="179" name="Oval 30"/>
              <p:cNvSpPr>
                <a:spLocks noChangeArrowheads="1"/>
              </p:cNvSpPr>
              <p:nvPr/>
            </p:nvSpPr>
            <p:spPr bwMode="auto">
              <a:xfrm>
                <a:off x="2109788" y="4733925"/>
                <a:ext cx="360362" cy="360363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AutoShape 31"/>
              <p:cNvSpPr>
                <a:spLocks noChangeArrowheads="1"/>
              </p:cNvSpPr>
              <p:nvPr/>
            </p:nvSpPr>
            <p:spPr bwMode="auto">
              <a:xfrm rot="20700000">
                <a:off x="2374900" y="4973638"/>
                <a:ext cx="630238" cy="315912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AutoShape 32"/>
              <p:cNvSpPr>
                <a:spLocks noChangeArrowheads="1"/>
              </p:cNvSpPr>
              <p:nvPr/>
            </p:nvSpPr>
            <p:spPr bwMode="auto">
              <a:xfrm rot="3771344">
                <a:off x="2716213" y="5103813"/>
                <a:ext cx="504825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AutoShape 33"/>
              <p:cNvSpPr>
                <a:spLocks noChangeArrowheads="1"/>
              </p:cNvSpPr>
              <p:nvPr/>
            </p:nvSpPr>
            <p:spPr bwMode="auto">
              <a:xfrm rot="13015621">
                <a:off x="2933700" y="5341938"/>
                <a:ext cx="449263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" name="AutoShape 34"/>
              <p:cNvSpPr>
                <a:spLocks noChangeArrowheads="1"/>
              </p:cNvSpPr>
              <p:nvPr/>
            </p:nvSpPr>
            <p:spPr bwMode="auto">
              <a:xfrm rot="5806397">
                <a:off x="214788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" name="AutoShape 35"/>
              <p:cNvSpPr>
                <a:spLocks noChangeArrowheads="1"/>
              </p:cNvSpPr>
              <p:nvPr/>
            </p:nvSpPr>
            <p:spPr bwMode="auto">
              <a:xfrm rot="21090940" flipV="1">
                <a:off x="210026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" name="Oval 36"/>
              <p:cNvSpPr>
                <a:spLocks noChangeArrowheads="1"/>
              </p:cNvSpPr>
              <p:nvPr/>
            </p:nvSpPr>
            <p:spPr bwMode="auto">
              <a:xfrm rot="20700000" flipH="1">
                <a:off x="2154238" y="4914900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" name="AutoShape 37"/>
              <p:cNvSpPr>
                <a:spLocks noChangeArrowheads="1"/>
              </p:cNvSpPr>
              <p:nvPr/>
            </p:nvSpPr>
            <p:spPr bwMode="auto">
              <a:xfrm rot="13015621">
                <a:off x="2566988" y="5408613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" name="AutoShape 38"/>
              <p:cNvSpPr>
                <a:spLocks noChangeArrowheads="1"/>
              </p:cNvSpPr>
              <p:nvPr/>
            </p:nvSpPr>
            <p:spPr bwMode="auto">
              <a:xfrm rot="7371327">
                <a:off x="2534445" y="5212556"/>
                <a:ext cx="449262" cy="18097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8" name="グループ化 237"/>
            <p:cNvGrpSpPr/>
            <p:nvPr/>
          </p:nvGrpSpPr>
          <p:grpSpPr>
            <a:xfrm>
              <a:off x="2274224" y="5105137"/>
              <a:ext cx="1666312" cy="1189929"/>
              <a:chOff x="2100263" y="4733925"/>
              <a:chExt cx="1282700" cy="915988"/>
            </a:xfrm>
          </p:grpSpPr>
          <p:sp>
            <p:nvSpPr>
              <p:cNvPr id="277" name="Oval 30"/>
              <p:cNvSpPr>
                <a:spLocks noChangeArrowheads="1"/>
              </p:cNvSpPr>
              <p:nvPr/>
            </p:nvSpPr>
            <p:spPr bwMode="auto">
              <a:xfrm>
                <a:off x="2109788" y="4733925"/>
                <a:ext cx="360362" cy="360363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" name="AutoShape 31"/>
              <p:cNvSpPr>
                <a:spLocks noChangeArrowheads="1"/>
              </p:cNvSpPr>
              <p:nvPr/>
            </p:nvSpPr>
            <p:spPr bwMode="auto">
              <a:xfrm rot="20700000">
                <a:off x="2374900" y="4973638"/>
                <a:ext cx="630238" cy="315912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AutoShape 32"/>
              <p:cNvSpPr>
                <a:spLocks noChangeArrowheads="1"/>
              </p:cNvSpPr>
              <p:nvPr/>
            </p:nvSpPr>
            <p:spPr bwMode="auto">
              <a:xfrm rot="3771344">
                <a:off x="2716213" y="5103813"/>
                <a:ext cx="504825" cy="18097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AutoShape 33"/>
              <p:cNvSpPr>
                <a:spLocks noChangeArrowheads="1"/>
              </p:cNvSpPr>
              <p:nvPr/>
            </p:nvSpPr>
            <p:spPr bwMode="auto">
              <a:xfrm rot="13015621">
                <a:off x="2933700" y="5341938"/>
                <a:ext cx="449263" cy="18097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AutoShape 34"/>
              <p:cNvSpPr>
                <a:spLocks noChangeArrowheads="1"/>
              </p:cNvSpPr>
              <p:nvPr/>
            </p:nvSpPr>
            <p:spPr bwMode="auto">
              <a:xfrm rot="5806397">
                <a:off x="2147888" y="5283200"/>
                <a:ext cx="584200" cy="14922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AutoShape 35"/>
              <p:cNvSpPr>
                <a:spLocks noChangeArrowheads="1"/>
              </p:cNvSpPr>
              <p:nvPr/>
            </p:nvSpPr>
            <p:spPr bwMode="auto">
              <a:xfrm rot="21090940" flipV="1">
                <a:off x="2100263" y="4827588"/>
                <a:ext cx="360362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Oval 36"/>
              <p:cNvSpPr>
                <a:spLocks noChangeArrowheads="1"/>
              </p:cNvSpPr>
              <p:nvPr/>
            </p:nvSpPr>
            <p:spPr bwMode="auto">
              <a:xfrm rot="20700000" flipH="1">
                <a:off x="2154238" y="4914900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AutoShape 37"/>
              <p:cNvSpPr>
                <a:spLocks noChangeArrowheads="1"/>
              </p:cNvSpPr>
              <p:nvPr/>
            </p:nvSpPr>
            <p:spPr bwMode="auto">
              <a:xfrm rot="13015621">
                <a:off x="2566988" y="5408613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AutoShape 38"/>
              <p:cNvSpPr>
                <a:spLocks noChangeArrowheads="1"/>
              </p:cNvSpPr>
              <p:nvPr/>
            </p:nvSpPr>
            <p:spPr bwMode="auto">
              <a:xfrm rot="7371327">
                <a:off x="2534445" y="5212556"/>
                <a:ext cx="449262" cy="18097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6515745" y="4672578"/>
            <a:ext cx="660673" cy="1642211"/>
            <a:chOff x="6515745" y="4672578"/>
            <a:chExt cx="660673" cy="1642211"/>
          </a:xfrm>
        </p:grpSpPr>
        <p:grpSp>
          <p:nvGrpSpPr>
            <p:cNvPr id="188" name="Group 50"/>
            <p:cNvGrpSpPr>
              <a:grpSpLocks/>
            </p:cNvGrpSpPr>
            <p:nvPr/>
          </p:nvGrpSpPr>
          <p:grpSpPr bwMode="auto">
            <a:xfrm>
              <a:off x="6515745" y="4672578"/>
              <a:ext cx="660673" cy="1642211"/>
              <a:chOff x="2808" y="1990"/>
              <a:chExt cx="593" cy="1474"/>
            </a:xfrm>
            <a:solidFill>
              <a:schemeClr val="tx1"/>
            </a:solidFill>
          </p:grpSpPr>
          <p:sp>
            <p:nvSpPr>
              <p:cNvPr id="189" name="Oval 39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" name="AutoShape 40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" name="AutoShape 41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AutoShape 42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AutoShape 43"/>
              <p:cNvSpPr>
                <a:spLocks noChangeArrowheads="1"/>
              </p:cNvSpPr>
              <p:nvPr/>
            </p:nvSpPr>
            <p:spPr bwMode="auto">
              <a:xfrm rot="-1091706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AutoShape 44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AutoShape 45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Freeform 48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571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9" name="Group 50"/>
            <p:cNvGrpSpPr>
              <a:grpSpLocks/>
            </p:cNvGrpSpPr>
            <p:nvPr/>
          </p:nvGrpSpPr>
          <p:grpSpPr bwMode="auto">
            <a:xfrm>
              <a:off x="6515745" y="4672578"/>
              <a:ext cx="660673" cy="1642211"/>
              <a:chOff x="2808" y="1990"/>
              <a:chExt cx="593" cy="1474"/>
            </a:xfrm>
          </p:grpSpPr>
          <p:sp>
            <p:nvSpPr>
              <p:cNvPr id="269" name="Oval 39"/>
              <p:cNvSpPr>
                <a:spLocks noChangeArrowheads="1"/>
              </p:cNvSpPr>
              <p:nvPr/>
            </p:nvSpPr>
            <p:spPr bwMode="auto">
              <a:xfrm>
                <a:off x="2950" y="2245"/>
                <a:ext cx="255" cy="255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AutoShape 40"/>
              <p:cNvSpPr>
                <a:spLocks noChangeArrowheads="1"/>
              </p:cNvSpPr>
              <p:nvPr/>
            </p:nvSpPr>
            <p:spPr bwMode="auto">
              <a:xfrm>
                <a:off x="2922" y="2500"/>
                <a:ext cx="311" cy="596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1" name="AutoShape 41"/>
              <p:cNvSpPr>
                <a:spLocks noChangeArrowheads="1"/>
              </p:cNvSpPr>
              <p:nvPr/>
            </p:nvSpPr>
            <p:spPr bwMode="auto">
              <a:xfrm>
                <a:off x="2950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2" name="AutoShape 42"/>
              <p:cNvSpPr>
                <a:spLocks noChangeArrowheads="1"/>
              </p:cNvSpPr>
              <p:nvPr/>
            </p:nvSpPr>
            <p:spPr bwMode="auto">
              <a:xfrm>
                <a:off x="3092" y="2869"/>
                <a:ext cx="114" cy="59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3" name="AutoShape 43"/>
              <p:cNvSpPr>
                <a:spLocks noChangeArrowheads="1"/>
              </p:cNvSpPr>
              <p:nvPr/>
            </p:nvSpPr>
            <p:spPr bwMode="auto">
              <a:xfrm rot="-1091706">
                <a:off x="2844" y="2131"/>
                <a:ext cx="114" cy="537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4" name="AutoShape 44"/>
              <p:cNvSpPr>
                <a:spLocks noChangeArrowheads="1"/>
              </p:cNvSpPr>
              <p:nvPr/>
            </p:nvSpPr>
            <p:spPr bwMode="auto">
              <a:xfrm rot="3096808">
                <a:off x="3208" y="2412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5" name="AutoShape 45"/>
              <p:cNvSpPr>
                <a:spLocks noChangeArrowheads="1"/>
              </p:cNvSpPr>
              <p:nvPr/>
            </p:nvSpPr>
            <p:spPr bwMode="auto">
              <a:xfrm rot="9000000">
                <a:off x="3231" y="2277"/>
                <a:ext cx="106" cy="281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Freeform 48"/>
              <p:cNvSpPr>
                <a:spLocks/>
              </p:cNvSpPr>
              <p:nvPr/>
            </p:nvSpPr>
            <p:spPr bwMode="auto">
              <a:xfrm>
                <a:off x="2808" y="1990"/>
                <a:ext cx="85" cy="227"/>
              </a:xfrm>
              <a:custGeom>
                <a:avLst/>
                <a:gdLst>
                  <a:gd name="T0" fmla="*/ 28 w 85"/>
                  <a:gd name="T1" fmla="*/ 0 h 227"/>
                  <a:gd name="T2" fmla="*/ 85 w 85"/>
                  <a:gd name="T3" fmla="*/ 0 h 227"/>
                  <a:gd name="T4" fmla="*/ 85 w 85"/>
                  <a:gd name="T5" fmla="*/ 170 h 227"/>
                  <a:gd name="T6" fmla="*/ 28 w 85"/>
                  <a:gd name="T7" fmla="*/ 227 h 227"/>
                  <a:gd name="T8" fmla="*/ 0 w 85"/>
                  <a:gd name="T9" fmla="*/ 227 h 227"/>
                  <a:gd name="T10" fmla="*/ 0 w 85"/>
                  <a:gd name="T11" fmla="*/ 170 h 227"/>
                  <a:gd name="T12" fmla="*/ 28 w 85"/>
                  <a:gd name="T13" fmla="*/ 142 h 227"/>
                  <a:gd name="T14" fmla="*/ 28 w 85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227">
                    <a:moveTo>
                      <a:pt x="28" y="0"/>
                    </a:moveTo>
                    <a:lnTo>
                      <a:pt x="85" y="0"/>
                    </a:lnTo>
                    <a:lnTo>
                      <a:pt x="85" y="170"/>
                    </a:lnTo>
                    <a:lnTo>
                      <a:pt x="28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146981" y="4893593"/>
            <a:ext cx="1645689" cy="1309539"/>
            <a:chOff x="4146981" y="4893593"/>
            <a:chExt cx="1645689" cy="1309539"/>
          </a:xfrm>
        </p:grpSpPr>
        <p:grpSp>
          <p:nvGrpSpPr>
            <p:cNvPr id="197" name="グループ化 196"/>
            <p:cNvGrpSpPr/>
            <p:nvPr/>
          </p:nvGrpSpPr>
          <p:grpSpPr>
            <a:xfrm>
              <a:off x="4146981" y="4893593"/>
              <a:ext cx="1645689" cy="1309539"/>
              <a:chOff x="3243263" y="4462463"/>
              <a:chExt cx="1266825" cy="1008062"/>
            </a:xfrm>
            <a:solidFill>
              <a:schemeClr val="tx1"/>
            </a:solidFill>
          </p:grpSpPr>
          <p:sp>
            <p:nvSpPr>
              <p:cNvPr id="198" name="Oval 51"/>
              <p:cNvSpPr>
                <a:spLocks noChangeArrowheads="1"/>
              </p:cNvSpPr>
              <p:nvPr/>
            </p:nvSpPr>
            <p:spPr bwMode="auto">
              <a:xfrm>
                <a:off x="3289300" y="4462463"/>
                <a:ext cx="360363" cy="360362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AutoShape 52"/>
              <p:cNvSpPr>
                <a:spLocks noChangeArrowheads="1"/>
              </p:cNvSpPr>
              <p:nvPr/>
            </p:nvSpPr>
            <p:spPr bwMode="auto">
              <a:xfrm rot="1800000">
                <a:off x="3513138" y="4778375"/>
                <a:ext cx="630237" cy="315913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0" name="Group 64"/>
              <p:cNvGrpSpPr>
                <a:grpSpLocks/>
              </p:cNvGrpSpPr>
              <p:nvPr/>
            </p:nvGrpSpPr>
            <p:grpSpPr bwMode="auto">
              <a:xfrm>
                <a:off x="4005263" y="4873625"/>
                <a:ext cx="504825" cy="581025"/>
                <a:chOff x="2553" y="3124"/>
                <a:chExt cx="318" cy="366"/>
              </a:xfrm>
              <a:grpFill/>
            </p:grpSpPr>
            <p:sp>
              <p:nvSpPr>
                <p:cNvPr id="212" name="AutoShape 53"/>
                <p:cNvSpPr>
                  <a:spLocks noChangeArrowheads="1"/>
                </p:cNvSpPr>
                <p:nvPr/>
              </p:nvSpPr>
              <p:spPr bwMode="auto">
                <a:xfrm rot="3771344">
                  <a:off x="2451" y="3226"/>
                  <a:ext cx="318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" name="AutoShape 54"/>
                <p:cNvSpPr>
                  <a:spLocks noChangeArrowheads="1"/>
                </p:cNvSpPr>
                <p:nvPr/>
              </p:nvSpPr>
              <p:spPr bwMode="auto">
                <a:xfrm rot="13015621">
                  <a:off x="2588" y="3376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1" name="AutoShape 56"/>
              <p:cNvSpPr>
                <a:spLocks noChangeArrowheads="1"/>
              </p:cNvSpPr>
              <p:nvPr/>
            </p:nvSpPr>
            <p:spPr bwMode="auto">
              <a:xfrm rot="21090940" flipV="1">
                <a:off x="3279775" y="4556125"/>
                <a:ext cx="360363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" name="Oval 57"/>
              <p:cNvSpPr>
                <a:spLocks noChangeArrowheads="1"/>
              </p:cNvSpPr>
              <p:nvPr/>
            </p:nvSpPr>
            <p:spPr bwMode="auto">
              <a:xfrm rot="20700000" flipH="1">
                <a:off x="3333750" y="4643438"/>
                <a:ext cx="28575" cy="60325"/>
              </a:xfrm>
              <a:prstGeom prst="ellipse">
                <a:avLst/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3" name="Group 63"/>
              <p:cNvGrpSpPr>
                <a:grpSpLocks/>
              </p:cNvGrpSpPr>
              <p:nvPr/>
            </p:nvGrpSpPr>
            <p:grpSpPr bwMode="auto">
              <a:xfrm rot="1787477">
                <a:off x="3648075" y="4959350"/>
                <a:ext cx="449263" cy="511175"/>
                <a:chOff x="2319" y="3152"/>
                <a:chExt cx="283" cy="322"/>
              </a:xfrm>
              <a:grpFill/>
            </p:grpSpPr>
            <p:sp>
              <p:nvSpPr>
                <p:cNvPr id="210" name="AutoShape 58"/>
                <p:cNvSpPr>
                  <a:spLocks noChangeArrowheads="1"/>
                </p:cNvSpPr>
                <p:nvPr/>
              </p:nvSpPr>
              <p:spPr bwMode="auto">
                <a:xfrm rot="13015621">
                  <a:off x="2319" y="3360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" name="AutoShape 59"/>
                <p:cNvSpPr>
                  <a:spLocks noChangeArrowheads="1"/>
                </p:cNvSpPr>
                <p:nvPr/>
              </p:nvSpPr>
              <p:spPr bwMode="auto">
                <a:xfrm rot="7371327">
                  <a:off x="2298" y="3237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4" name="Group 65"/>
              <p:cNvGrpSpPr>
                <a:grpSpLocks/>
              </p:cNvGrpSpPr>
              <p:nvPr/>
            </p:nvGrpSpPr>
            <p:grpSpPr bwMode="auto">
              <a:xfrm>
                <a:off x="3243263" y="4914900"/>
                <a:ext cx="449262" cy="136525"/>
                <a:chOff x="2043" y="3096"/>
                <a:chExt cx="283" cy="86"/>
              </a:xfrm>
              <a:grpFill/>
            </p:grpSpPr>
            <p:sp>
              <p:nvSpPr>
                <p:cNvPr id="208" name="AutoShape 55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" name="AutoShape 61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" name="Group 66"/>
              <p:cNvGrpSpPr>
                <a:grpSpLocks/>
              </p:cNvGrpSpPr>
              <p:nvPr/>
            </p:nvGrpSpPr>
            <p:grpSpPr bwMode="auto">
              <a:xfrm rot="10800000">
                <a:off x="3648075" y="4643438"/>
                <a:ext cx="449263" cy="136525"/>
                <a:chOff x="2043" y="3096"/>
                <a:chExt cx="283" cy="86"/>
              </a:xfrm>
              <a:grpFill/>
            </p:grpSpPr>
            <p:sp>
              <p:nvSpPr>
                <p:cNvPr id="206" name="AutoShape 67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" name="AutoShape 68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40" name="グループ化 239"/>
            <p:cNvGrpSpPr/>
            <p:nvPr/>
          </p:nvGrpSpPr>
          <p:grpSpPr>
            <a:xfrm>
              <a:off x="4146981" y="4893593"/>
              <a:ext cx="1645689" cy="1309539"/>
              <a:chOff x="3243263" y="4462463"/>
              <a:chExt cx="1266825" cy="1008062"/>
            </a:xfrm>
          </p:grpSpPr>
          <p:sp>
            <p:nvSpPr>
              <p:cNvPr id="253" name="Oval 51"/>
              <p:cNvSpPr>
                <a:spLocks noChangeArrowheads="1"/>
              </p:cNvSpPr>
              <p:nvPr/>
            </p:nvSpPr>
            <p:spPr bwMode="auto">
              <a:xfrm>
                <a:off x="3289300" y="4462463"/>
                <a:ext cx="360363" cy="360362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" name="AutoShape 52"/>
              <p:cNvSpPr>
                <a:spLocks noChangeArrowheads="1"/>
              </p:cNvSpPr>
              <p:nvPr/>
            </p:nvSpPr>
            <p:spPr bwMode="auto">
              <a:xfrm rot="1800000">
                <a:off x="3513138" y="4778375"/>
                <a:ext cx="630237" cy="315913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5" name="Group 64"/>
              <p:cNvGrpSpPr>
                <a:grpSpLocks/>
              </p:cNvGrpSpPr>
              <p:nvPr/>
            </p:nvGrpSpPr>
            <p:grpSpPr bwMode="auto">
              <a:xfrm>
                <a:off x="4005263" y="4873625"/>
                <a:ext cx="504825" cy="581025"/>
                <a:chOff x="2553" y="3124"/>
                <a:chExt cx="318" cy="366"/>
              </a:xfrm>
            </p:grpSpPr>
            <p:sp>
              <p:nvSpPr>
                <p:cNvPr id="267" name="AutoShape 53"/>
                <p:cNvSpPr>
                  <a:spLocks noChangeArrowheads="1"/>
                </p:cNvSpPr>
                <p:nvPr/>
              </p:nvSpPr>
              <p:spPr bwMode="auto">
                <a:xfrm rot="3771344">
                  <a:off x="2451" y="3226"/>
                  <a:ext cx="318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8" name="AutoShape 54"/>
                <p:cNvSpPr>
                  <a:spLocks noChangeArrowheads="1"/>
                </p:cNvSpPr>
                <p:nvPr/>
              </p:nvSpPr>
              <p:spPr bwMode="auto">
                <a:xfrm rot="13015621">
                  <a:off x="2588" y="3376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6" name="AutoShape 56"/>
              <p:cNvSpPr>
                <a:spLocks noChangeArrowheads="1"/>
              </p:cNvSpPr>
              <p:nvPr/>
            </p:nvSpPr>
            <p:spPr bwMode="auto">
              <a:xfrm rot="21090940" flipV="1">
                <a:off x="3279775" y="4556125"/>
                <a:ext cx="360363" cy="44450"/>
              </a:xfrm>
              <a:custGeom>
                <a:avLst/>
                <a:gdLst>
                  <a:gd name="G0" fmla="+- 666 0 0"/>
                  <a:gd name="G1" fmla="+- 21600 0 666"/>
                  <a:gd name="G2" fmla="*/ 666 1 2"/>
                  <a:gd name="G3" fmla="+- 21600 0 G2"/>
                  <a:gd name="G4" fmla="+/ 666 21600 2"/>
                  <a:gd name="G5" fmla="+/ G1 0 2"/>
                  <a:gd name="G6" fmla="*/ 21600 21600 666"/>
                  <a:gd name="G7" fmla="*/ G6 1 2"/>
                  <a:gd name="G8" fmla="+- 21600 0 G7"/>
                  <a:gd name="G9" fmla="*/ 21600 1 2"/>
                  <a:gd name="G10" fmla="+- 666 0 G9"/>
                  <a:gd name="G11" fmla="?: G10 G8 0"/>
                  <a:gd name="G12" fmla="?: G10 G7 21600"/>
                  <a:gd name="T0" fmla="*/ 21267 w 21600"/>
                  <a:gd name="T1" fmla="*/ 10800 h 21600"/>
                  <a:gd name="T2" fmla="*/ 10800 w 21600"/>
                  <a:gd name="T3" fmla="*/ 21600 h 21600"/>
                  <a:gd name="T4" fmla="*/ 333 w 21600"/>
                  <a:gd name="T5" fmla="*/ 10800 h 21600"/>
                  <a:gd name="T6" fmla="*/ 10800 w 21600"/>
                  <a:gd name="T7" fmla="*/ 0 h 21600"/>
                  <a:gd name="T8" fmla="*/ 2133 w 21600"/>
                  <a:gd name="T9" fmla="*/ 2133 h 21600"/>
                  <a:gd name="T10" fmla="*/ 19467 w 21600"/>
                  <a:gd name="T11" fmla="*/ 1946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66" y="21600"/>
                    </a:lnTo>
                    <a:lnTo>
                      <a:pt x="209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" name="Oval 57"/>
              <p:cNvSpPr>
                <a:spLocks noChangeArrowheads="1"/>
              </p:cNvSpPr>
              <p:nvPr/>
            </p:nvSpPr>
            <p:spPr bwMode="auto">
              <a:xfrm rot="20700000" flipH="1">
                <a:off x="3333750" y="4643438"/>
                <a:ext cx="285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8" name="Group 63"/>
              <p:cNvGrpSpPr>
                <a:grpSpLocks/>
              </p:cNvGrpSpPr>
              <p:nvPr/>
            </p:nvGrpSpPr>
            <p:grpSpPr bwMode="auto">
              <a:xfrm rot="1787477">
                <a:off x="3648075" y="4959350"/>
                <a:ext cx="449263" cy="511175"/>
                <a:chOff x="2319" y="3152"/>
                <a:chExt cx="283" cy="322"/>
              </a:xfrm>
            </p:grpSpPr>
            <p:sp>
              <p:nvSpPr>
                <p:cNvPr id="265" name="AutoShape 58"/>
                <p:cNvSpPr>
                  <a:spLocks noChangeArrowheads="1"/>
                </p:cNvSpPr>
                <p:nvPr/>
              </p:nvSpPr>
              <p:spPr bwMode="auto">
                <a:xfrm rot="13015621">
                  <a:off x="2319" y="3360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" name="AutoShape 59"/>
                <p:cNvSpPr>
                  <a:spLocks noChangeArrowheads="1"/>
                </p:cNvSpPr>
                <p:nvPr/>
              </p:nvSpPr>
              <p:spPr bwMode="auto">
                <a:xfrm rot="7371327">
                  <a:off x="2298" y="3237"/>
                  <a:ext cx="283" cy="1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" name="Group 65"/>
              <p:cNvGrpSpPr>
                <a:grpSpLocks/>
              </p:cNvGrpSpPr>
              <p:nvPr/>
            </p:nvGrpSpPr>
            <p:grpSpPr bwMode="auto">
              <a:xfrm>
                <a:off x="3243263" y="4914900"/>
                <a:ext cx="449262" cy="136525"/>
                <a:chOff x="2043" y="3096"/>
                <a:chExt cx="283" cy="86"/>
              </a:xfrm>
            </p:grpSpPr>
            <p:sp>
              <p:nvSpPr>
                <p:cNvPr id="263" name="AutoShape 55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4" name="AutoShape 61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0" name="Group 66"/>
              <p:cNvGrpSpPr>
                <a:grpSpLocks/>
              </p:cNvGrpSpPr>
              <p:nvPr/>
            </p:nvGrpSpPr>
            <p:grpSpPr bwMode="auto">
              <a:xfrm rot="10800000">
                <a:off x="3648075" y="4643438"/>
                <a:ext cx="449263" cy="136525"/>
                <a:chOff x="2043" y="3096"/>
                <a:chExt cx="283" cy="86"/>
              </a:xfrm>
            </p:grpSpPr>
            <p:sp>
              <p:nvSpPr>
                <p:cNvPr id="261" name="AutoShape 67"/>
                <p:cNvSpPr>
                  <a:spLocks noChangeArrowheads="1"/>
                </p:cNvSpPr>
                <p:nvPr/>
              </p:nvSpPr>
              <p:spPr bwMode="auto">
                <a:xfrm rot="8351521">
                  <a:off x="2128" y="3096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2" name="AutoShape 68"/>
                <p:cNvSpPr>
                  <a:spLocks noChangeArrowheads="1"/>
                </p:cNvSpPr>
                <p:nvPr/>
              </p:nvSpPr>
              <p:spPr bwMode="auto">
                <a:xfrm rot="13183781">
                  <a:off x="2043" y="3097"/>
                  <a:ext cx="198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8342506" y="4447675"/>
            <a:ext cx="766513" cy="1862806"/>
            <a:chOff x="8342506" y="4447675"/>
            <a:chExt cx="766513" cy="1862806"/>
          </a:xfrm>
        </p:grpSpPr>
        <p:grpSp>
          <p:nvGrpSpPr>
            <p:cNvPr id="214" name="グループ化 213"/>
            <p:cNvGrpSpPr/>
            <p:nvPr/>
          </p:nvGrpSpPr>
          <p:grpSpPr>
            <a:xfrm>
              <a:off x="8342506" y="4447675"/>
              <a:ext cx="766513" cy="1862806"/>
              <a:chOff x="6122988" y="3429000"/>
              <a:chExt cx="1092200" cy="2654300"/>
            </a:xfrm>
            <a:solidFill>
              <a:schemeClr val="tx1"/>
            </a:solidFill>
          </p:grpSpPr>
          <p:sp>
            <p:nvSpPr>
              <p:cNvPr id="215" name="AutoShape 78"/>
              <p:cNvSpPr>
                <a:spLocks noChangeArrowheads="1"/>
              </p:cNvSpPr>
              <p:nvPr/>
            </p:nvSpPr>
            <p:spPr bwMode="auto">
              <a:xfrm>
                <a:off x="6122988" y="3429000"/>
                <a:ext cx="539750" cy="539750"/>
              </a:xfrm>
              <a:prstGeom prst="star16">
                <a:avLst>
                  <a:gd name="adj" fmla="val 37500"/>
                </a:avLst>
              </a:pr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" name="AutoShape 79"/>
              <p:cNvSpPr>
                <a:spLocks noChangeArrowheads="1"/>
              </p:cNvSpPr>
              <p:nvPr/>
            </p:nvSpPr>
            <p:spPr bwMode="auto">
              <a:xfrm>
                <a:off x="6221413" y="3527425"/>
                <a:ext cx="342900" cy="342900"/>
              </a:xfrm>
              <a:prstGeom prst="star16">
                <a:avLst>
                  <a:gd name="adj" fmla="val 37500"/>
                </a:avLst>
              </a:prstGeom>
              <a:grpFill/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" name="Group 69"/>
              <p:cNvGrpSpPr>
                <a:grpSpLocks/>
              </p:cNvGrpSpPr>
              <p:nvPr/>
            </p:nvGrpSpPr>
            <p:grpSpPr bwMode="auto">
              <a:xfrm>
                <a:off x="6273800" y="3743325"/>
                <a:ext cx="941388" cy="2339975"/>
                <a:chOff x="2808" y="1990"/>
                <a:chExt cx="593" cy="1474"/>
              </a:xfrm>
              <a:grpFill/>
            </p:grpSpPr>
            <p:sp>
              <p:nvSpPr>
                <p:cNvPr id="218" name="Oval 70"/>
                <p:cNvSpPr>
                  <a:spLocks noChangeArrowheads="1"/>
                </p:cNvSpPr>
                <p:nvPr/>
              </p:nvSpPr>
              <p:spPr bwMode="auto">
                <a:xfrm>
                  <a:off x="2950" y="2245"/>
                  <a:ext cx="255" cy="255"/>
                </a:xfrm>
                <a:prstGeom prst="ellipse">
                  <a:avLst/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" name="AutoShape 71"/>
                <p:cNvSpPr>
                  <a:spLocks noChangeArrowheads="1"/>
                </p:cNvSpPr>
                <p:nvPr/>
              </p:nvSpPr>
              <p:spPr bwMode="auto">
                <a:xfrm>
                  <a:off x="2922" y="2500"/>
                  <a:ext cx="311" cy="59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" name="AutoShape 72"/>
                <p:cNvSpPr>
                  <a:spLocks noChangeArrowheads="1"/>
                </p:cNvSpPr>
                <p:nvPr/>
              </p:nvSpPr>
              <p:spPr bwMode="auto">
                <a:xfrm>
                  <a:off x="2950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" name="AutoShape 73"/>
                <p:cNvSpPr>
                  <a:spLocks noChangeArrowheads="1"/>
                </p:cNvSpPr>
                <p:nvPr/>
              </p:nvSpPr>
              <p:spPr bwMode="auto">
                <a:xfrm>
                  <a:off x="3092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" name="AutoShape 74"/>
                <p:cNvSpPr>
                  <a:spLocks noChangeArrowheads="1"/>
                </p:cNvSpPr>
                <p:nvPr/>
              </p:nvSpPr>
              <p:spPr bwMode="auto">
                <a:xfrm rot="20508294">
                  <a:off x="2844" y="2131"/>
                  <a:ext cx="114" cy="53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3" name="AutoShape 75"/>
                <p:cNvSpPr>
                  <a:spLocks noChangeArrowheads="1"/>
                </p:cNvSpPr>
                <p:nvPr/>
              </p:nvSpPr>
              <p:spPr bwMode="auto">
                <a:xfrm rot="3096808">
                  <a:off x="3208" y="2412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4" name="AutoShape 76"/>
                <p:cNvSpPr>
                  <a:spLocks noChangeArrowheads="1"/>
                </p:cNvSpPr>
                <p:nvPr/>
              </p:nvSpPr>
              <p:spPr bwMode="auto">
                <a:xfrm rot="9000000">
                  <a:off x="3231" y="2277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" name="Freeform 77"/>
                <p:cNvSpPr>
                  <a:spLocks/>
                </p:cNvSpPr>
                <p:nvPr/>
              </p:nvSpPr>
              <p:spPr bwMode="auto">
                <a:xfrm>
                  <a:off x="2808" y="1990"/>
                  <a:ext cx="85" cy="227"/>
                </a:xfrm>
                <a:custGeom>
                  <a:avLst/>
                  <a:gdLst>
                    <a:gd name="T0" fmla="*/ 28 w 85"/>
                    <a:gd name="T1" fmla="*/ 0 h 227"/>
                    <a:gd name="T2" fmla="*/ 85 w 85"/>
                    <a:gd name="T3" fmla="*/ 0 h 227"/>
                    <a:gd name="T4" fmla="*/ 85 w 85"/>
                    <a:gd name="T5" fmla="*/ 170 h 227"/>
                    <a:gd name="T6" fmla="*/ 28 w 85"/>
                    <a:gd name="T7" fmla="*/ 227 h 227"/>
                    <a:gd name="T8" fmla="*/ 0 w 85"/>
                    <a:gd name="T9" fmla="*/ 227 h 227"/>
                    <a:gd name="T10" fmla="*/ 0 w 85"/>
                    <a:gd name="T11" fmla="*/ 170 h 227"/>
                    <a:gd name="T12" fmla="*/ 28 w 85"/>
                    <a:gd name="T13" fmla="*/ 142 h 227"/>
                    <a:gd name="T14" fmla="*/ 28 w 85"/>
                    <a:gd name="T1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5" h="227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85" y="170"/>
                      </a:lnTo>
                      <a:lnTo>
                        <a:pt x="28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571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41" name="グループ化 240"/>
            <p:cNvGrpSpPr/>
            <p:nvPr/>
          </p:nvGrpSpPr>
          <p:grpSpPr>
            <a:xfrm>
              <a:off x="8342506" y="4447675"/>
              <a:ext cx="766513" cy="1862806"/>
              <a:chOff x="6122988" y="3429000"/>
              <a:chExt cx="1092200" cy="2654300"/>
            </a:xfrm>
          </p:grpSpPr>
          <p:sp>
            <p:nvSpPr>
              <p:cNvPr id="242" name="AutoShape 78"/>
              <p:cNvSpPr>
                <a:spLocks noChangeArrowheads="1"/>
              </p:cNvSpPr>
              <p:nvPr/>
            </p:nvSpPr>
            <p:spPr bwMode="auto">
              <a:xfrm>
                <a:off x="6122988" y="3429000"/>
                <a:ext cx="539750" cy="539750"/>
              </a:xfrm>
              <a:prstGeom prst="star16">
                <a:avLst>
                  <a:gd name="adj" fmla="val 3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AutoShape 79"/>
              <p:cNvSpPr>
                <a:spLocks noChangeArrowheads="1"/>
              </p:cNvSpPr>
              <p:nvPr/>
            </p:nvSpPr>
            <p:spPr bwMode="auto">
              <a:xfrm>
                <a:off x="6221413" y="3527425"/>
                <a:ext cx="342900" cy="342900"/>
              </a:xfrm>
              <a:prstGeom prst="star16">
                <a:avLst>
                  <a:gd name="adj" fmla="val 37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4" name="Group 69"/>
              <p:cNvGrpSpPr>
                <a:grpSpLocks/>
              </p:cNvGrpSpPr>
              <p:nvPr/>
            </p:nvGrpSpPr>
            <p:grpSpPr bwMode="auto">
              <a:xfrm>
                <a:off x="6273800" y="3743325"/>
                <a:ext cx="941388" cy="2339975"/>
                <a:chOff x="2808" y="1990"/>
                <a:chExt cx="593" cy="1474"/>
              </a:xfrm>
            </p:grpSpPr>
            <p:sp>
              <p:nvSpPr>
                <p:cNvPr id="245" name="Oval 70"/>
                <p:cNvSpPr>
                  <a:spLocks noChangeArrowheads="1"/>
                </p:cNvSpPr>
                <p:nvPr/>
              </p:nvSpPr>
              <p:spPr bwMode="auto">
                <a:xfrm>
                  <a:off x="2950" y="2245"/>
                  <a:ext cx="255" cy="25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" name="AutoShape 71"/>
                <p:cNvSpPr>
                  <a:spLocks noChangeArrowheads="1"/>
                </p:cNvSpPr>
                <p:nvPr/>
              </p:nvSpPr>
              <p:spPr bwMode="auto">
                <a:xfrm>
                  <a:off x="2922" y="2500"/>
                  <a:ext cx="311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" name="AutoShape 72"/>
                <p:cNvSpPr>
                  <a:spLocks noChangeArrowheads="1"/>
                </p:cNvSpPr>
                <p:nvPr/>
              </p:nvSpPr>
              <p:spPr bwMode="auto">
                <a:xfrm>
                  <a:off x="2950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" name="AutoShape 73"/>
                <p:cNvSpPr>
                  <a:spLocks noChangeArrowheads="1"/>
                </p:cNvSpPr>
                <p:nvPr/>
              </p:nvSpPr>
              <p:spPr bwMode="auto">
                <a:xfrm>
                  <a:off x="3092" y="2869"/>
                  <a:ext cx="114" cy="5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AutoShape 74"/>
                <p:cNvSpPr>
                  <a:spLocks noChangeArrowheads="1"/>
                </p:cNvSpPr>
                <p:nvPr/>
              </p:nvSpPr>
              <p:spPr bwMode="auto">
                <a:xfrm rot="20508294">
                  <a:off x="2844" y="2131"/>
                  <a:ext cx="114" cy="5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" name="AutoShape 75"/>
                <p:cNvSpPr>
                  <a:spLocks noChangeArrowheads="1"/>
                </p:cNvSpPr>
                <p:nvPr/>
              </p:nvSpPr>
              <p:spPr bwMode="auto">
                <a:xfrm rot="3096808">
                  <a:off x="3208" y="2412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AutoShape 76"/>
                <p:cNvSpPr>
                  <a:spLocks noChangeArrowheads="1"/>
                </p:cNvSpPr>
                <p:nvPr/>
              </p:nvSpPr>
              <p:spPr bwMode="auto">
                <a:xfrm rot="9000000">
                  <a:off x="3231" y="2277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" name="Freeform 77"/>
                <p:cNvSpPr>
                  <a:spLocks/>
                </p:cNvSpPr>
                <p:nvPr/>
              </p:nvSpPr>
              <p:spPr bwMode="auto">
                <a:xfrm>
                  <a:off x="2808" y="1990"/>
                  <a:ext cx="85" cy="227"/>
                </a:xfrm>
                <a:custGeom>
                  <a:avLst/>
                  <a:gdLst>
                    <a:gd name="T0" fmla="*/ 28 w 85"/>
                    <a:gd name="T1" fmla="*/ 0 h 227"/>
                    <a:gd name="T2" fmla="*/ 85 w 85"/>
                    <a:gd name="T3" fmla="*/ 0 h 227"/>
                    <a:gd name="T4" fmla="*/ 85 w 85"/>
                    <a:gd name="T5" fmla="*/ 170 h 227"/>
                    <a:gd name="T6" fmla="*/ 28 w 85"/>
                    <a:gd name="T7" fmla="*/ 227 h 227"/>
                    <a:gd name="T8" fmla="*/ 0 w 85"/>
                    <a:gd name="T9" fmla="*/ 227 h 227"/>
                    <a:gd name="T10" fmla="*/ 0 w 85"/>
                    <a:gd name="T11" fmla="*/ 170 h 227"/>
                    <a:gd name="T12" fmla="*/ 28 w 85"/>
                    <a:gd name="T13" fmla="*/ 142 h 227"/>
                    <a:gd name="T14" fmla="*/ 28 w 85"/>
                    <a:gd name="T1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5" h="227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85" y="170"/>
                      </a:lnTo>
                      <a:lnTo>
                        <a:pt x="28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7902520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PPTX159_スタート</dc:title>
  <dc:subject>PPTX159_スタート</dc:subject>
  <dc:creator>http://www.digipot.net</dc:creator>
  <cp:lastModifiedBy/>
  <cp:revision>1</cp:revision>
  <dcterms:created xsi:type="dcterms:W3CDTF">2014-04-08T01:17:59Z</dcterms:created>
  <dcterms:modified xsi:type="dcterms:W3CDTF">2014-04-08T01:18:01Z</dcterms:modified>
  <cp:category/>
</cp:coreProperties>
</file>